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0" r:id="rId1"/>
  </p:sldMasterIdLst>
  <p:notesMasterIdLst>
    <p:notesMasterId r:id="rId40"/>
  </p:notesMasterIdLst>
  <p:handoutMasterIdLst>
    <p:handoutMasterId r:id="rId41"/>
  </p:handoutMasterIdLst>
  <p:sldIdLst>
    <p:sldId id="376" r:id="rId2"/>
    <p:sldId id="395" r:id="rId3"/>
    <p:sldId id="396" r:id="rId4"/>
    <p:sldId id="397" r:id="rId5"/>
    <p:sldId id="398" r:id="rId6"/>
    <p:sldId id="399" r:id="rId7"/>
    <p:sldId id="323" r:id="rId8"/>
    <p:sldId id="378" r:id="rId9"/>
    <p:sldId id="379" r:id="rId10"/>
    <p:sldId id="380" r:id="rId11"/>
    <p:sldId id="381" r:id="rId12"/>
    <p:sldId id="382" r:id="rId13"/>
    <p:sldId id="329" r:id="rId14"/>
    <p:sldId id="330" r:id="rId15"/>
    <p:sldId id="400" r:id="rId16"/>
    <p:sldId id="394" r:id="rId17"/>
    <p:sldId id="352" r:id="rId18"/>
    <p:sldId id="351" r:id="rId19"/>
    <p:sldId id="331" r:id="rId20"/>
    <p:sldId id="332" r:id="rId21"/>
    <p:sldId id="333" r:id="rId22"/>
    <p:sldId id="383" r:id="rId23"/>
    <p:sldId id="334" r:id="rId24"/>
    <p:sldId id="384" r:id="rId25"/>
    <p:sldId id="337" r:id="rId26"/>
    <p:sldId id="401" r:id="rId27"/>
    <p:sldId id="402" r:id="rId28"/>
    <p:sldId id="403" r:id="rId29"/>
    <p:sldId id="356" r:id="rId30"/>
    <p:sldId id="363" r:id="rId31"/>
    <p:sldId id="385" r:id="rId32"/>
    <p:sldId id="386" r:id="rId33"/>
    <p:sldId id="391" r:id="rId34"/>
    <p:sldId id="389" r:id="rId35"/>
    <p:sldId id="387" r:id="rId36"/>
    <p:sldId id="392" r:id="rId37"/>
    <p:sldId id="393" r:id="rId38"/>
    <p:sldId id="390" r:id="rId39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A9C4FF"/>
    <a:srgbClr val="FFFFFF"/>
    <a:srgbClr val="00319C"/>
    <a:srgbClr val="DB0505"/>
    <a:srgbClr val="14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7" autoAdjust="0"/>
    <p:restoredTop sz="67919" autoAdjust="0"/>
  </p:normalViewPr>
  <p:slideViewPr>
    <p:cSldViewPr>
      <p:cViewPr varScale="1">
        <p:scale>
          <a:sx n="42" d="100"/>
          <a:sy n="42" d="100"/>
        </p:scale>
        <p:origin x="18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22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4D249D28-BA5C-452E-8C06-10D728D513FC}" type="datetime1">
              <a:rPr lang="da-DK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anose="02020603050405020304" pitchFamily="18" charset="0"/>
              </a:defRPr>
            </a:lvl1pPr>
          </a:lstStyle>
          <a:p>
            <a:fld id="{AB3E86E5-2C40-4700-A0F1-6B9912CB2DC1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7334250"/>
            <a:ext cx="243998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da-DK"/>
              <a:t>A-kursus, Farmakoøkonomi, Syddansk Universitet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59709FC8-A1D1-430F-A96D-2DBF8D576A95}" type="datetime1">
              <a:rPr lang="da-DK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399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da-DK"/>
              <a:t>Modellering ved osteoporose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anose="02020603050405020304" pitchFamily="18" charset="0"/>
              </a:defRPr>
            </a:lvl1pPr>
          </a:lstStyle>
          <a:p>
            <a:fld id="{44DB7C10-A3D8-464A-9A16-3171E364BC9C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9pPr>
          </a:lstStyle>
          <a:p>
            <a:pPr eaLnBrk="1" hangingPunct="1"/>
            <a:fld id="{D579E1E3-0579-4DA3-8195-D50AEBD603B9}" type="slidenum">
              <a:rPr lang="da-DK" altLang="da-DK">
                <a:latin typeface="Arial" pitchFamily="34" charset="0"/>
                <a:ea typeface="ヒラギノ角ゴ ProN W3"/>
                <a:cs typeface="ヒラギノ角ゴ ProN W3"/>
              </a:rPr>
              <a:pPr eaLnBrk="1" hangingPunct="1"/>
              <a:t>1</a:t>
            </a:fld>
            <a:endParaRPr lang="da-DK" altLang="da-DK"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699" cap="flat"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/>
          <a:lstStyle/>
          <a:p>
            <a:pPr eaLnBrk="1" hangingPunct="1"/>
            <a:endParaRPr lang="en-US" altLang="da-DK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01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AD047C-4E0A-46ED-A2F1-509DC788DFD5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2ADC20-8EB3-4597-AA78-84E1F4DFEB69}" type="slidenum">
              <a:rPr lang="da-DK" altLang="da-DK" sz="1300" b="0">
                <a:latin typeface="Times" panose="02020603050405020304" pitchFamily="18" charset="0"/>
              </a:rPr>
              <a:pPr/>
              <a:t>19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AD3E78-735F-4AF8-AD87-A3A8D0EF9979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61B0B-CE21-4746-973E-FE8B21019931}" type="slidenum">
              <a:rPr lang="da-DK" altLang="da-DK" sz="1300" b="0">
                <a:latin typeface="Times" panose="02020603050405020304" pitchFamily="18" charset="0"/>
              </a:rPr>
              <a:pPr/>
              <a:t>20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12CECD-DB6E-4380-B06E-001712DFFA7B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6DB6AD-2111-4CA2-A299-76C1FAAB6B56}" type="slidenum">
              <a:rPr lang="da-DK" altLang="da-DK" sz="1300" b="0">
                <a:latin typeface="Times" panose="02020603050405020304" pitchFamily="18" charset="0"/>
              </a:rPr>
              <a:pPr/>
              <a:t>21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ABC92-A76A-42F2-A791-48C5372A8E0C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F4495-7C5B-4AEC-8FAA-E566DA1E80E5}" type="slidenum">
              <a:rPr lang="da-DK" altLang="da-DK" sz="1300" b="0">
                <a:latin typeface="Times" panose="02020603050405020304" pitchFamily="18" charset="0"/>
              </a:rPr>
              <a:pPr/>
              <a:t>23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ABC92-A76A-42F2-A791-48C5372A8E0C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F4495-7C5B-4AEC-8FAA-E566DA1E80E5}" type="slidenum">
              <a:rPr lang="da-DK" altLang="da-DK" sz="1300" b="0">
                <a:latin typeface="Times" panose="02020603050405020304" pitchFamily="18" charset="0"/>
              </a:rPr>
              <a:pPr/>
              <a:t>24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40347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73E0A-FE60-497B-B18B-2047BBE41EC9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415089-E4CC-4CB7-8F56-BB4C81F65C5E}" type="slidenum">
              <a:rPr lang="da-DK" altLang="da-DK" sz="1300" b="0">
                <a:latin typeface="Times" panose="02020603050405020304" pitchFamily="18" charset="0"/>
              </a:rPr>
              <a:pPr/>
              <a:t>25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958F90-FED1-4A2C-AEC1-B9E89F469670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7B6CED-2269-4042-B1DC-044E57B649F5}" type="slidenum">
              <a:rPr lang="da-DK" altLang="da-DK" sz="1300" b="0">
                <a:latin typeface="Times" panose="02020603050405020304" pitchFamily="18" charset="0"/>
              </a:rPr>
              <a:pPr/>
              <a:t>29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699" cap="flat"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2AF3EA-2446-4E42-8943-ECC91882844D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1AA17-59CA-4EA4-B229-AED38EAA5839}" type="slidenum">
              <a:rPr lang="da-DK" altLang="da-DK" sz="1300" b="0">
                <a:latin typeface="Times" panose="02020603050405020304" pitchFamily="18" charset="0"/>
              </a:rPr>
              <a:pPr/>
              <a:t>31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95844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9276-9C6C-4C59-A426-72C84D323BE8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696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9276-9C6C-4C59-A426-72C84D323BE8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05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1322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35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289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5865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7174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2AF3EA-2446-4E42-8943-ECC91882844D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1AA17-59CA-4EA4-B229-AED38EAA5839}" type="slidenum">
              <a:rPr lang="da-DK" altLang="da-DK" sz="1300" b="0">
                <a:latin typeface="Times" panose="02020603050405020304" pitchFamily="18" charset="0"/>
              </a:rPr>
              <a:pPr/>
              <a:t>7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84FD3B-263F-4E92-B0A4-BCB0A47500BB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96C30C-8ADC-423B-976C-3EE0EF7465DF}" type="slidenum">
              <a:rPr lang="da-DK" altLang="da-DK" sz="1300" b="0">
                <a:latin typeface="Times" panose="02020603050405020304" pitchFamily="18" charset="0"/>
              </a:rPr>
              <a:pPr/>
              <a:t>13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F53BF-F03D-4BF7-B317-5F7467EB4197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C578F-A1C5-47B6-866B-ADC898413DB4}" type="slidenum">
              <a:rPr lang="da-DK" altLang="da-DK" sz="1300" b="0">
                <a:latin typeface="Times" panose="02020603050405020304" pitchFamily="18" charset="0"/>
              </a:rPr>
              <a:pPr/>
              <a:t>14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F53BF-F03D-4BF7-B317-5F7467EB4197}" type="datetime1">
              <a:rPr lang="da-DK" altLang="da-DK" sz="1300" b="0" smtClean="0">
                <a:latin typeface="Times" panose="02020603050405020304" pitchFamily="18" charset="0"/>
              </a:rPr>
              <a:pPr/>
              <a:t>21-03-2018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C578F-A1C5-47B6-866B-ADC898413DB4}" type="slidenum">
              <a:rPr lang="da-DK" altLang="da-DK" sz="1300" b="0">
                <a:latin typeface="Times" panose="02020603050405020304" pitchFamily="18" charset="0"/>
              </a:rPr>
              <a:pPr/>
              <a:t>15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79626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4221722" y="0"/>
            <a:ext cx="3228945" cy="4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6" tIns="49133" rIns="98266" bIns="491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4137B-42A3-4F3F-9DBA-1FC318A83CA5}" type="datetime1">
              <a:rPr lang="en-US" altLang="en-US" sz="1300">
                <a:solidFill>
                  <a:schemeClr val="accent2"/>
                </a:solidFill>
                <a:latin typeface="Arial Rounded MT Bold" panose="020F0704030504030204" pitchFamily="34" charset="0"/>
              </a:rPr>
              <a:pPr algn="r" eaLnBrk="1" hangingPunct="1">
                <a:spcBef>
                  <a:spcPct val="0"/>
                </a:spcBef>
              </a:pPr>
              <a:t>3/21/2018</a:t>
            </a:fld>
            <a:endParaRPr lang="en-US" altLang="en-US" sz="130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0" y="9261136"/>
            <a:ext cx="3228946" cy="4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6" tIns="49133" rIns="98266" bIns="4913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300">
                <a:solidFill>
                  <a:schemeClr val="accent2"/>
                </a:solidFill>
                <a:latin typeface="Arial Rounded MT Bold" panose="020F0704030504030204" pitchFamily="34" charset="0"/>
              </a:rPr>
              <a:t>Sonia Hernández-Díaz</a:t>
            </a:r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4221722" y="9261136"/>
            <a:ext cx="3228945" cy="4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6" tIns="49133" rIns="98266" bIns="4913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7DC293-C298-4EF7-9104-7B2D4DAAF552}" type="slidenum">
              <a:rPr lang="en-US" altLang="en-US" sz="1300">
                <a:solidFill>
                  <a:schemeClr val="accent2"/>
                </a:solidFill>
                <a:latin typeface="Arial Rounded MT Bold" panose="020F070403050403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3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8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762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2F24-6240-4F96-AF37-F6C24A1A14E0}" type="datetime1">
              <a:rPr lang="en-US" altLang="en-US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3DB9-E09B-45A4-A71D-5FA838440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5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87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6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9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5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49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9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3/21/2018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33550"/>
            <a:ext cx="8066088" cy="1143000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altLang="da-DK" sz="5400" dirty="0">
                <a:latin typeface="Garamond" pitchFamily="18" charset="0"/>
              </a:rPr>
              <a:t>Case-</a:t>
            </a:r>
            <a:r>
              <a:rPr lang="en-US" altLang="da-DK" sz="5400" dirty="0" err="1">
                <a:latin typeface="Garamond" pitchFamily="18" charset="0"/>
              </a:rPr>
              <a:t>kontrol</a:t>
            </a:r>
            <a:r>
              <a:rPr lang="en-US" altLang="da-DK" sz="5400" dirty="0">
                <a:latin typeface="Garamond" pitchFamily="18" charset="0"/>
              </a:rPr>
              <a:t> studier </a:t>
            </a:r>
            <a:endParaRPr lang="da-DK" altLang="da-DK" sz="5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0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Odds ratio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331748"/>
              </p:ext>
            </p:extLst>
          </p:nvPr>
        </p:nvGraphicFramePr>
        <p:xfrm>
          <a:off x="14198" y="1696774"/>
          <a:ext cx="78867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67492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526335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9848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3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0" i="1" dirty="0">
                          <a:latin typeface="Garamond" panose="02020404030301010803" pitchFamily="18" charset="0"/>
                        </a:rPr>
                        <a:t>DVT</a:t>
                      </a:r>
                      <a:r>
                        <a:rPr lang="da-DK" sz="3600" b="0" i="1" baseline="0" dirty="0">
                          <a:latin typeface="Garamond" panose="020204040303010108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da-DK" sz="3600" b="0" i="1" baseline="0" dirty="0">
                          <a:latin typeface="Garamond" panose="02020404030301010803" pitchFamily="18" charset="0"/>
                        </a:rPr>
                        <a:t>Ja</a:t>
                      </a:r>
                      <a:endParaRPr lang="da-DK" sz="3600" b="0" i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0" i="1" dirty="0">
                          <a:latin typeface="Garamond" panose="02020404030301010803" pitchFamily="18" charset="0"/>
                        </a:rPr>
                        <a:t>DVT</a:t>
                      </a:r>
                    </a:p>
                    <a:p>
                      <a:pPr algn="ctr"/>
                      <a:r>
                        <a:rPr lang="da-DK" sz="3600" b="0" i="1" dirty="0">
                          <a:latin typeface="Garamond" panose="02020404030301010803" pitchFamily="18" charset="0"/>
                        </a:rPr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3600" b="0" i="1" dirty="0">
                          <a:latin typeface="Garamond" panose="02020404030301010803" pitchFamily="18" charset="0"/>
                        </a:rPr>
                        <a:t>P-pille 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5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3600" b="0" i="1" dirty="0">
                          <a:latin typeface="Garamond" panose="02020404030301010803" pitchFamily="18" charset="0"/>
                        </a:rPr>
                        <a:t>P-pille 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374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3061" y="4903392"/>
                <a:ext cx="3957878" cy="1454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</m:num>
                                <m:den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num>
                                <m:den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a-DK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61" y="4903392"/>
                <a:ext cx="3957878" cy="1454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Design et case-kontrol-studie </a:t>
            </a:r>
            <a:br>
              <a:rPr lang="da-DK" sz="4200" b="1" dirty="0">
                <a:latin typeface="Garamond" panose="02020404030301010803" pitchFamily="18" charset="0"/>
              </a:rPr>
            </a:br>
            <a:r>
              <a:rPr lang="da-DK" sz="4200" b="1" dirty="0">
                <a:latin typeface="Garamond" panose="02020404030301010803" pitchFamily="18" charset="0"/>
              </a:rPr>
              <a:t>der svarer på…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6014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a-DK" altLang="da-DK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a-DK" altLang="da-DK" sz="2800" dirty="0">
                <a:latin typeface="Garamond" panose="02020404030301010803" pitchFamily="18" charset="0"/>
              </a:rPr>
              <a:t>Om NSAID giver maveblødning</a:t>
            </a:r>
          </a:p>
          <a:p>
            <a:pPr marL="0" indent="0" algn="ctr">
              <a:buNone/>
            </a:pPr>
            <a:endParaRPr lang="da-DK" altLang="da-DK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a-DK" altLang="da-DK" sz="2800" dirty="0">
                <a:latin typeface="Garamond" panose="02020404030301010803" pitchFamily="18" charset="0"/>
              </a:rPr>
              <a:t>Om </a:t>
            </a:r>
            <a:r>
              <a:rPr lang="da-DK" altLang="da-DK" sz="2800" dirty="0" err="1">
                <a:latin typeface="Garamond" panose="02020404030301010803" pitchFamily="18" charset="0"/>
              </a:rPr>
              <a:t>protonpumpehæmmere</a:t>
            </a:r>
            <a:r>
              <a:rPr lang="da-DK" altLang="da-DK" sz="2800" dirty="0">
                <a:latin typeface="Garamond" panose="02020404030301010803" pitchFamily="18" charset="0"/>
              </a:rPr>
              <a:t> giver knoglebrud</a:t>
            </a:r>
          </a:p>
        </p:txBody>
      </p:sp>
    </p:spTree>
    <p:extLst>
      <p:ext uri="{BB962C8B-B14F-4D97-AF65-F5344CB8AC3E}">
        <p14:creationId xmlns:p14="http://schemas.microsoft.com/office/powerpoint/2010/main" val="5999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Source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1958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altLang="da-DK" sz="3200" dirty="0">
                <a:latin typeface="Garamond" panose="02020404030301010803" pitchFamily="18" charset="0"/>
              </a:rPr>
              <a:t>=kildepopulation</a:t>
            </a:r>
          </a:p>
          <a:p>
            <a:pPr marL="0" indent="0" algn="ctr">
              <a:buNone/>
            </a:pPr>
            <a:endParaRPr lang="da-DK" alt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a-DK" altLang="da-DK" sz="3200" dirty="0">
                <a:latin typeface="Garamond" panose="02020404030301010803" pitchFamily="18" charset="0"/>
              </a:rPr>
              <a:t>Den kohorte (persongruppe og </a:t>
            </a:r>
            <a:br>
              <a:rPr lang="da-DK" altLang="da-DK" sz="3200" dirty="0">
                <a:latin typeface="Garamond" panose="02020404030301010803" pitchFamily="18" charset="0"/>
              </a:rPr>
            </a:br>
            <a:r>
              <a:rPr lang="da-DK" altLang="da-DK" sz="3200" dirty="0" err="1">
                <a:latin typeface="Garamond" panose="02020404030301010803" pitchFamily="18" charset="0"/>
              </a:rPr>
              <a:t>follow-up</a:t>
            </a:r>
            <a:r>
              <a:rPr lang="da-DK" altLang="da-DK" sz="3200" dirty="0">
                <a:latin typeface="Garamond" panose="02020404030301010803" pitchFamily="18" charset="0"/>
              </a:rPr>
              <a:t>) hvorfra cases og kontroller </a:t>
            </a:r>
            <a:br>
              <a:rPr lang="da-DK" altLang="da-DK" sz="3200" dirty="0">
                <a:latin typeface="Garamond" panose="02020404030301010803" pitchFamily="18" charset="0"/>
              </a:rPr>
            </a:br>
            <a:r>
              <a:rPr lang="da-DK" altLang="da-DK" sz="3200" dirty="0">
                <a:latin typeface="Garamond" panose="02020404030301010803" pitchFamily="18" charset="0"/>
              </a:rPr>
              <a:t>bliver trukket (samplet)</a:t>
            </a:r>
          </a:p>
          <a:p>
            <a:pPr marL="0" indent="0" algn="ctr">
              <a:buNone/>
            </a:pPr>
            <a:endParaRPr lang="da-DK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5800"/>
            <a:ext cx="7772400" cy="1143000"/>
          </a:xfrm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Kohortedesign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447800" y="1790700"/>
            <a:ext cx="6383338" cy="4111625"/>
            <a:chOff x="912" y="1128"/>
            <a:chExt cx="4021" cy="2590"/>
          </a:xfrm>
        </p:grpSpPr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938" y="112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91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10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137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182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335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412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442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488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121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152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198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244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167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213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>
              <a:off x="259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>
              <a:off x="305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>
              <a:off x="228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>
              <a:off x="274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20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>
              <a:off x="381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>
              <a:off x="289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>
              <a:off x="351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396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0" name="AutoShape 28"/>
            <p:cNvSpPr>
              <a:spLocks noChangeArrowheads="1"/>
            </p:cNvSpPr>
            <p:nvPr/>
          </p:nvSpPr>
          <p:spPr bwMode="auto">
            <a:xfrm>
              <a:off x="458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36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427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473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938" y="121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>
              <a:off x="91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auto">
            <a:xfrm>
              <a:off x="10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7" name="AutoShape 35"/>
            <p:cNvSpPr>
              <a:spLocks noChangeArrowheads="1"/>
            </p:cNvSpPr>
            <p:nvPr/>
          </p:nvSpPr>
          <p:spPr bwMode="auto">
            <a:xfrm>
              <a:off x="137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8" name="AutoShape 36"/>
            <p:cNvSpPr>
              <a:spLocks noChangeArrowheads="1"/>
            </p:cNvSpPr>
            <p:nvPr/>
          </p:nvSpPr>
          <p:spPr bwMode="auto">
            <a:xfrm>
              <a:off x="182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>
              <a:off x="335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0" name="AutoShape 38"/>
            <p:cNvSpPr>
              <a:spLocks noChangeArrowheads="1"/>
            </p:cNvSpPr>
            <p:nvPr/>
          </p:nvSpPr>
          <p:spPr bwMode="auto">
            <a:xfrm>
              <a:off x="412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>
              <a:off x="442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2" name="AutoShape 40"/>
            <p:cNvSpPr>
              <a:spLocks noChangeArrowheads="1"/>
            </p:cNvSpPr>
            <p:nvPr/>
          </p:nvSpPr>
          <p:spPr bwMode="auto">
            <a:xfrm>
              <a:off x="488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3" name="AutoShape 41"/>
            <p:cNvSpPr>
              <a:spLocks noChangeArrowheads="1"/>
            </p:cNvSpPr>
            <p:nvPr/>
          </p:nvSpPr>
          <p:spPr bwMode="auto">
            <a:xfrm>
              <a:off x="121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4" name="AutoShape 42"/>
            <p:cNvSpPr>
              <a:spLocks noChangeArrowheads="1"/>
            </p:cNvSpPr>
            <p:nvPr/>
          </p:nvSpPr>
          <p:spPr bwMode="auto">
            <a:xfrm>
              <a:off x="152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5" name="AutoShape 43"/>
            <p:cNvSpPr>
              <a:spLocks noChangeArrowheads="1"/>
            </p:cNvSpPr>
            <p:nvPr/>
          </p:nvSpPr>
          <p:spPr bwMode="auto">
            <a:xfrm>
              <a:off x="198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6" name="AutoShape 44"/>
            <p:cNvSpPr>
              <a:spLocks noChangeArrowheads="1"/>
            </p:cNvSpPr>
            <p:nvPr/>
          </p:nvSpPr>
          <p:spPr bwMode="auto">
            <a:xfrm>
              <a:off x="244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7" name="AutoShape 45"/>
            <p:cNvSpPr>
              <a:spLocks noChangeArrowheads="1"/>
            </p:cNvSpPr>
            <p:nvPr/>
          </p:nvSpPr>
          <p:spPr bwMode="auto">
            <a:xfrm>
              <a:off x="167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8" name="AutoShape 46"/>
            <p:cNvSpPr>
              <a:spLocks noChangeArrowheads="1"/>
            </p:cNvSpPr>
            <p:nvPr/>
          </p:nvSpPr>
          <p:spPr bwMode="auto">
            <a:xfrm>
              <a:off x="213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9" name="AutoShape 47"/>
            <p:cNvSpPr>
              <a:spLocks noChangeArrowheads="1"/>
            </p:cNvSpPr>
            <p:nvPr/>
          </p:nvSpPr>
          <p:spPr bwMode="auto">
            <a:xfrm>
              <a:off x="259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0" name="AutoShape 48"/>
            <p:cNvSpPr>
              <a:spLocks noChangeArrowheads="1"/>
            </p:cNvSpPr>
            <p:nvPr/>
          </p:nvSpPr>
          <p:spPr bwMode="auto">
            <a:xfrm>
              <a:off x="305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1" name="AutoShape 49"/>
            <p:cNvSpPr>
              <a:spLocks noChangeArrowheads="1"/>
            </p:cNvSpPr>
            <p:nvPr/>
          </p:nvSpPr>
          <p:spPr bwMode="auto">
            <a:xfrm>
              <a:off x="228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2" name="AutoShape 50"/>
            <p:cNvSpPr>
              <a:spLocks noChangeArrowheads="1"/>
            </p:cNvSpPr>
            <p:nvPr/>
          </p:nvSpPr>
          <p:spPr bwMode="auto">
            <a:xfrm>
              <a:off x="274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3" name="AutoShape 51"/>
            <p:cNvSpPr>
              <a:spLocks noChangeArrowheads="1"/>
            </p:cNvSpPr>
            <p:nvPr/>
          </p:nvSpPr>
          <p:spPr bwMode="auto">
            <a:xfrm>
              <a:off x="320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4" name="AutoShape 52"/>
            <p:cNvSpPr>
              <a:spLocks noChangeArrowheads="1"/>
            </p:cNvSpPr>
            <p:nvPr/>
          </p:nvSpPr>
          <p:spPr bwMode="auto">
            <a:xfrm>
              <a:off x="381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5" name="AutoShape 53"/>
            <p:cNvSpPr>
              <a:spLocks noChangeArrowheads="1"/>
            </p:cNvSpPr>
            <p:nvPr/>
          </p:nvSpPr>
          <p:spPr bwMode="auto">
            <a:xfrm>
              <a:off x="289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6" name="AutoShape 54"/>
            <p:cNvSpPr>
              <a:spLocks noChangeArrowheads="1"/>
            </p:cNvSpPr>
            <p:nvPr/>
          </p:nvSpPr>
          <p:spPr bwMode="auto">
            <a:xfrm>
              <a:off x="351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7" name="AutoShape 55"/>
            <p:cNvSpPr>
              <a:spLocks noChangeArrowheads="1"/>
            </p:cNvSpPr>
            <p:nvPr/>
          </p:nvSpPr>
          <p:spPr bwMode="auto">
            <a:xfrm>
              <a:off x="396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8" name="AutoShape 56"/>
            <p:cNvSpPr>
              <a:spLocks noChangeArrowheads="1"/>
            </p:cNvSpPr>
            <p:nvPr/>
          </p:nvSpPr>
          <p:spPr bwMode="auto">
            <a:xfrm>
              <a:off x="458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9" name="AutoShape 57"/>
            <p:cNvSpPr>
              <a:spLocks noChangeArrowheads="1"/>
            </p:cNvSpPr>
            <p:nvPr/>
          </p:nvSpPr>
          <p:spPr bwMode="auto">
            <a:xfrm>
              <a:off x="36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0" name="AutoShape 58"/>
            <p:cNvSpPr>
              <a:spLocks noChangeArrowheads="1"/>
            </p:cNvSpPr>
            <p:nvPr/>
          </p:nvSpPr>
          <p:spPr bwMode="auto">
            <a:xfrm>
              <a:off x="427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1" name="AutoShape 59"/>
            <p:cNvSpPr>
              <a:spLocks noChangeArrowheads="1"/>
            </p:cNvSpPr>
            <p:nvPr/>
          </p:nvSpPr>
          <p:spPr bwMode="auto">
            <a:xfrm>
              <a:off x="473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938" y="129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93" name="AutoShape 61"/>
            <p:cNvSpPr>
              <a:spLocks noChangeArrowheads="1"/>
            </p:cNvSpPr>
            <p:nvPr/>
          </p:nvSpPr>
          <p:spPr bwMode="auto">
            <a:xfrm>
              <a:off x="91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4" name="AutoShape 62"/>
            <p:cNvSpPr>
              <a:spLocks noChangeArrowheads="1"/>
            </p:cNvSpPr>
            <p:nvPr/>
          </p:nvSpPr>
          <p:spPr bwMode="auto">
            <a:xfrm>
              <a:off x="10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5" name="AutoShape 63"/>
            <p:cNvSpPr>
              <a:spLocks noChangeArrowheads="1"/>
            </p:cNvSpPr>
            <p:nvPr/>
          </p:nvSpPr>
          <p:spPr bwMode="auto">
            <a:xfrm>
              <a:off x="137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6" name="AutoShape 64"/>
            <p:cNvSpPr>
              <a:spLocks noChangeArrowheads="1"/>
            </p:cNvSpPr>
            <p:nvPr/>
          </p:nvSpPr>
          <p:spPr bwMode="auto">
            <a:xfrm>
              <a:off x="182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7" name="AutoShape 65"/>
            <p:cNvSpPr>
              <a:spLocks noChangeArrowheads="1"/>
            </p:cNvSpPr>
            <p:nvPr/>
          </p:nvSpPr>
          <p:spPr bwMode="auto">
            <a:xfrm>
              <a:off x="335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8" name="AutoShape 66"/>
            <p:cNvSpPr>
              <a:spLocks noChangeArrowheads="1"/>
            </p:cNvSpPr>
            <p:nvPr/>
          </p:nvSpPr>
          <p:spPr bwMode="auto">
            <a:xfrm>
              <a:off x="412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9" name="AutoShape 67"/>
            <p:cNvSpPr>
              <a:spLocks noChangeArrowheads="1"/>
            </p:cNvSpPr>
            <p:nvPr/>
          </p:nvSpPr>
          <p:spPr bwMode="auto">
            <a:xfrm>
              <a:off x="1217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0" name="AutoShape 68"/>
            <p:cNvSpPr>
              <a:spLocks noChangeArrowheads="1"/>
            </p:cNvSpPr>
            <p:nvPr/>
          </p:nvSpPr>
          <p:spPr bwMode="auto">
            <a:xfrm>
              <a:off x="152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1" name="AutoShape 69"/>
            <p:cNvSpPr>
              <a:spLocks noChangeArrowheads="1"/>
            </p:cNvSpPr>
            <p:nvPr/>
          </p:nvSpPr>
          <p:spPr bwMode="auto">
            <a:xfrm>
              <a:off x="198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2" name="AutoShape 70"/>
            <p:cNvSpPr>
              <a:spLocks noChangeArrowheads="1"/>
            </p:cNvSpPr>
            <p:nvPr/>
          </p:nvSpPr>
          <p:spPr bwMode="auto">
            <a:xfrm>
              <a:off x="244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3" name="AutoShape 71"/>
            <p:cNvSpPr>
              <a:spLocks noChangeArrowheads="1"/>
            </p:cNvSpPr>
            <p:nvPr/>
          </p:nvSpPr>
          <p:spPr bwMode="auto">
            <a:xfrm>
              <a:off x="167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4" name="AutoShape 72"/>
            <p:cNvSpPr>
              <a:spLocks noChangeArrowheads="1"/>
            </p:cNvSpPr>
            <p:nvPr/>
          </p:nvSpPr>
          <p:spPr bwMode="auto">
            <a:xfrm>
              <a:off x="213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5" name="AutoShape 73"/>
            <p:cNvSpPr>
              <a:spLocks noChangeArrowheads="1"/>
            </p:cNvSpPr>
            <p:nvPr/>
          </p:nvSpPr>
          <p:spPr bwMode="auto">
            <a:xfrm>
              <a:off x="259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6" name="AutoShape 74"/>
            <p:cNvSpPr>
              <a:spLocks noChangeArrowheads="1"/>
            </p:cNvSpPr>
            <p:nvPr/>
          </p:nvSpPr>
          <p:spPr bwMode="auto">
            <a:xfrm>
              <a:off x="305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7" name="AutoShape 75"/>
            <p:cNvSpPr>
              <a:spLocks noChangeArrowheads="1"/>
            </p:cNvSpPr>
            <p:nvPr/>
          </p:nvSpPr>
          <p:spPr bwMode="auto">
            <a:xfrm>
              <a:off x="228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8" name="AutoShape 76"/>
            <p:cNvSpPr>
              <a:spLocks noChangeArrowheads="1"/>
            </p:cNvSpPr>
            <p:nvPr/>
          </p:nvSpPr>
          <p:spPr bwMode="auto">
            <a:xfrm>
              <a:off x="274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9" name="AutoShape 77"/>
            <p:cNvSpPr>
              <a:spLocks noChangeArrowheads="1"/>
            </p:cNvSpPr>
            <p:nvPr/>
          </p:nvSpPr>
          <p:spPr bwMode="auto">
            <a:xfrm>
              <a:off x="320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0" name="AutoShape 78"/>
            <p:cNvSpPr>
              <a:spLocks noChangeArrowheads="1"/>
            </p:cNvSpPr>
            <p:nvPr/>
          </p:nvSpPr>
          <p:spPr bwMode="auto">
            <a:xfrm>
              <a:off x="381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1" name="AutoShape 79"/>
            <p:cNvSpPr>
              <a:spLocks noChangeArrowheads="1"/>
            </p:cNvSpPr>
            <p:nvPr/>
          </p:nvSpPr>
          <p:spPr bwMode="auto">
            <a:xfrm>
              <a:off x="289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2" name="AutoShape 80"/>
            <p:cNvSpPr>
              <a:spLocks noChangeArrowheads="1"/>
            </p:cNvSpPr>
            <p:nvPr/>
          </p:nvSpPr>
          <p:spPr bwMode="auto">
            <a:xfrm>
              <a:off x="3511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3" name="AutoShape 81"/>
            <p:cNvSpPr>
              <a:spLocks noChangeArrowheads="1"/>
            </p:cNvSpPr>
            <p:nvPr/>
          </p:nvSpPr>
          <p:spPr bwMode="auto">
            <a:xfrm>
              <a:off x="396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4" name="AutoShape 82"/>
            <p:cNvSpPr>
              <a:spLocks noChangeArrowheads="1"/>
            </p:cNvSpPr>
            <p:nvPr/>
          </p:nvSpPr>
          <p:spPr bwMode="auto">
            <a:xfrm>
              <a:off x="36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5" name="AutoShape 83"/>
            <p:cNvSpPr>
              <a:spLocks noChangeArrowheads="1"/>
            </p:cNvSpPr>
            <p:nvPr/>
          </p:nvSpPr>
          <p:spPr bwMode="auto">
            <a:xfrm>
              <a:off x="427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6" name="Line 84"/>
            <p:cNvSpPr>
              <a:spLocks noChangeShapeType="1"/>
            </p:cNvSpPr>
            <p:nvPr/>
          </p:nvSpPr>
          <p:spPr bwMode="auto">
            <a:xfrm>
              <a:off x="938" y="138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17" name="AutoShape 85"/>
            <p:cNvSpPr>
              <a:spLocks noChangeArrowheads="1"/>
            </p:cNvSpPr>
            <p:nvPr/>
          </p:nvSpPr>
          <p:spPr bwMode="auto">
            <a:xfrm>
              <a:off x="91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8" name="AutoShape 86"/>
            <p:cNvSpPr>
              <a:spLocks noChangeArrowheads="1"/>
            </p:cNvSpPr>
            <p:nvPr/>
          </p:nvSpPr>
          <p:spPr bwMode="auto">
            <a:xfrm>
              <a:off x="10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9" name="AutoShape 87"/>
            <p:cNvSpPr>
              <a:spLocks noChangeArrowheads="1"/>
            </p:cNvSpPr>
            <p:nvPr/>
          </p:nvSpPr>
          <p:spPr bwMode="auto">
            <a:xfrm>
              <a:off x="137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0" name="AutoShape 88"/>
            <p:cNvSpPr>
              <a:spLocks noChangeArrowheads="1"/>
            </p:cNvSpPr>
            <p:nvPr/>
          </p:nvSpPr>
          <p:spPr bwMode="auto">
            <a:xfrm>
              <a:off x="182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1" name="AutoShape 89"/>
            <p:cNvSpPr>
              <a:spLocks noChangeArrowheads="1"/>
            </p:cNvSpPr>
            <p:nvPr/>
          </p:nvSpPr>
          <p:spPr bwMode="auto">
            <a:xfrm>
              <a:off x="335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2" name="AutoShape 90"/>
            <p:cNvSpPr>
              <a:spLocks noChangeArrowheads="1"/>
            </p:cNvSpPr>
            <p:nvPr/>
          </p:nvSpPr>
          <p:spPr bwMode="auto">
            <a:xfrm>
              <a:off x="412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3" name="AutoShape 91"/>
            <p:cNvSpPr>
              <a:spLocks noChangeArrowheads="1"/>
            </p:cNvSpPr>
            <p:nvPr/>
          </p:nvSpPr>
          <p:spPr bwMode="auto">
            <a:xfrm>
              <a:off x="442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4" name="AutoShape 92"/>
            <p:cNvSpPr>
              <a:spLocks noChangeArrowheads="1"/>
            </p:cNvSpPr>
            <p:nvPr/>
          </p:nvSpPr>
          <p:spPr bwMode="auto">
            <a:xfrm>
              <a:off x="488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5" name="AutoShape 93"/>
            <p:cNvSpPr>
              <a:spLocks noChangeArrowheads="1"/>
            </p:cNvSpPr>
            <p:nvPr/>
          </p:nvSpPr>
          <p:spPr bwMode="auto">
            <a:xfrm>
              <a:off x="121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6" name="AutoShape 94"/>
            <p:cNvSpPr>
              <a:spLocks noChangeArrowheads="1"/>
            </p:cNvSpPr>
            <p:nvPr/>
          </p:nvSpPr>
          <p:spPr bwMode="auto">
            <a:xfrm>
              <a:off x="152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7" name="AutoShape 95"/>
            <p:cNvSpPr>
              <a:spLocks noChangeArrowheads="1"/>
            </p:cNvSpPr>
            <p:nvPr/>
          </p:nvSpPr>
          <p:spPr bwMode="auto">
            <a:xfrm>
              <a:off x="198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8" name="AutoShape 96"/>
            <p:cNvSpPr>
              <a:spLocks noChangeArrowheads="1"/>
            </p:cNvSpPr>
            <p:nvPr/>
          </p:nvSpPr>
          <p:spPr bwMode="auto">
            <a:xfrm>
              <a:off x="244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9" name="AutoShape 97"/>
            <p:cNvSpPr>
              <a:spLocks noChangeArrowheads="1"/>
            </p:cNvSpPr>
            <p:nvPr/>
          </p:nvSpPr>
          <p:spPr bwMode="auto">
            <a:xfrm>
              <a:off x="167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0" name="AutoShape 98"/>
            <p:cNvSpPr>
              <a:spLocks noChangeArrowheads="1"/>
            </p:cNvSpPr>
            <p:nvPr/>
          </p:nvSpPr>
          <p:spPr bwMode="auto">
            <a:xfrm>
              <a:off x="213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1" name="AutoShape 99"/>
            <p:cNvSpPr>
              <a:spLocks noChangeArrowheads="1"/>
            </p:cNvSpPr>
            <p:nvPr/>
          </p:nvSpPr>
          <p:spPr bwMode="auto">
            <a:xfrm>
              <a:off x="259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2" name="AutoShape 100"/>
            <p:cNvSpPr>
              <a:spLocks noChangeArrowheads="1"/>
            </p:cNvSpPr>
            <p:nvPr/>
          </p:nvSpPr>
          <p:spPr bwMode="auto">
            <a:xfrm>
              <a:off x="305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3" name="AutoShape 101"/>
            <p:cNvSpPr>
              <a:spLocks noChangeArrowheads="1"/>
            </p:cNvSpPr>
            <p:nvPr/>
          </p:nvSpPr>
          <p:spPr bwMode="auto">
            <a:xfrm>
              <a:off x="228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4" name="AutoShape 102"/>
            <p:cNvSpPr>
              <a:spLocks noChangeArrowheads="1"/>
            </p:cNvSpPr>
            <p:nvPr/>
          </p:nvSpPr>
          <p:spPr bwMode="auto">
            <a:xfrm>
              <a:off x="274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5" name="AutoShape 103"/>
            <p:cNvSpPr>
              <a:spLocks noChangeArrowheads="1"/>
            </p:cNvSpPr>
            <p:nvPr/>
          </p:nvSpPr>
          <p:spPr bwMode="auto">
            <a:xfrm>
              <a:off x="320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6" name="AutoShape 104"/>
            <p:cNvSpPr>
              <a:spLocks noChangeArrowheads="1"/>
            </p:cNvSpPr>
            <p:nvPr/>
          </p:nvSpPr>
          <p:spPr bwMode="auto">
            <a:xfrm>
              <a:off x="381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7" name="AutoShape 105"/>
            <p:cNvSpPr>
              <a:spLocks noChangeArrowheads="1"/>
            </p:cNvSpPr>
            <p:nvPr/>
          </p:nvSpPr>
          <p:spPr bwMode="auto">
            <a:xfrm>
              <a:off x="289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8" name="AutoShape 106"/>
            <p:cNvSpPr>
              <a:spLocks noChangeArrowheads="1"/>
            </p:cNvSpPr>
            <p:nvPr/>
          </p:nvSpPr>
          <p:spPr bwMode="auto">
            <a:xfrm>
              <a:off x="351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9" name="AutoShape 107"/>
            <p:cNvSpPr>
              <a:spLocks noChangeArrowheads="1"/>
            </p:cNvSpPr>
            <p:nvPr/>
          </p:nvSpPr>
          <p:spPr bwMode="auto">
            <a:xfrm>
              <a:off x="396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0" name="AutoShape 108"/>
            <p:cNvSpPr>
              <a:spLocks noChangeArrowheads="1"/>
            </p:cNvSpPr>
            <p:nvPr/>
          </p:nvSpPr>
          <p:spPr bwMode="auto">
            <a:xfrm>
              <a:off x="458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1" name="AutoShape 109"/>
            <p:cNvSpPr>
              <a:spLocks noChangeArrowheads="1"/>
            </p:cNvSpPr>
            <p:nvPr/>
          </p:nvSpPr>
          <p:spPr bwMode="auto">
            <a:xfrm>
              <a:off x="36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2" name="AutoShape 110"/>
            <p:cNvSpPr>
              <a:spLocks noChangeArrowheads="1"/>
            </p:cNvSpPr>
            <p:nvPr/>
          </p:nvSpPr>
          <p:spPr bwMode="auto">
            <a:xfrm>
              <a:off x="427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3" name="AutoShape 111"/>
            <p:cNvSpPr>
              <a:spLocks noChangeArrowheads="1"/>
            </p:cNvSpPr>
            <p:nvPr/>
          </p:nvSpPr>
          <p:spPr bwMode="auto">
            <a:xfrm>
              <a:off x="473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4" name="Line 112"/>
            <p:cNvSpPr>
              <a:spLocks noChangeShapeType="1"/>
            </p:cNvSpPr>
            <p:nvPr/>
          </p:nvSpPr>
          <p:spPr bwMode="auto">
            <a:xfrm>
              <a:off x="938" y="146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45" name="AutoShape 113"/>
            <p:cNvSpPr>
              <a:spLocks noChangeArrowheads="1"/>
            </p:cNvSpPr>
            <p:nvPr/>
          </p:nvSpPr>
          <p:spPr bwMode="auto">
            <a:xfrm>
              <a:off x="91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6" name="AutoShape 114"/>
            <p:cNvSpPr>
              <a:spLocks noChangeArrowheads="1"/>
            </p:cNvSpPr>
            <p:nvPr/>
          </p:nvSpPr>
          <p:spPr bwMode="auto">
            <a:xfrm>
              <a:off x="10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7" name="AutoShape 115"/>
            <p:cNvSpPr>
              <a:spLocks noChangeArrowheads="1"/>
            </p:cNvSpPr>
            <p:nvPr/>
          </p:nvSpPr>
          <p:spPr bwMode="auto">
            <a:xfrm>
              <a:off x="137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8" name="AutoShape 116"/>
            <p:cNvSpPr>
              <a:spLocks noChangeArrowheads="1"/>
            </p:cNvSpPr>
            <p:nvPr/>
          </p:nvSpPr>
          <p:spPr bwMode="auto">
            <a:xfrm>
              <a:off x="182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9" name="AutoShape 117"/>
            <p:cNvSpPr>
              <a:spLocks noChangeArrowheads="1"/>
            </p:cNvSpPr>
            <p:nvPr/>
          </p:nvSpPr>
          <p:spPr bwMode="auto">
            <a:xfrm>
              <a:off x="335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0" name="AutoShape 118"/>
            <p:cNvSpPr>
              <a:spLocks noChangeArrowheads="1"/>
            </p:cNvSpPr>
            <p:nvPr/>
          </p:nvSpPr>
          <p:spPr bwMode="auto">
            <a:xfrm>
              <a:off x="412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1" name="AutoShape 119"/>
            <p:cNvSpPr>
              <a:spLocks noChangeArrowheads="1"/>
            </p:cNvSpPr>
            <p:nvPr/>
          </p:nvSpPr>
          <p:spPr bwMode="auto">
            <a:xfrm>
              <a:off x="442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2" name="AutoShape 120"/>
            <p:cNvSpPr>
              <a:spLocks noChangeArrowheads="1"/>
            </p:cNvSpPr>
            <p:nvPr/>
          </p:nvSpPr>
          <p:spPr bwMode="auto">
            <a:xfrm>
              <a:off x="488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3" name="AutoShape 121"/>
            <p:cNvSpPr>
              <a:spLocks noChangeArrowheads="1"/>
            </p:cNvSpPr>
            <p:nvPr/>
          </p:nvSpPr>
          <p:spPr bwMode="auto">
            <a:xfrm>
              <a:off x="121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4" name="AutoShape 122"/>
            <p:cNvSpPr>
              <a:spLocks noChangeArrowheads="1"/>
            </p:cNvSpPr>
            <p:nvPr/>
          </p:nvSpPr>
          <p:spPr bwMode="auto">
            <a:xfrm>
              <a:off x="152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5" name="AutoShape 123"/>
            <p:cNvSpPr>
              <a:spLocks noChangeArrowheads="1"/>
            </p:cNvSpPr>
            <p:nvPr/>
          </p:nvSpPr>
          <p:spPr bwMode="auto">
            <a:xfrm>
              <a:off x="198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6" name="AutoShape 124"/>
            <p:cNvSpPr>
              <a:spLocks noChangeArrowheads="1"/>
            </p:cNvSpPr>
            <p:nvPr/>
          </p:nvSpPr>
          <p:spPr bwMode="auto">
            <a:xfrm>
              <a:off x="244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7" name="AutoShape 125"/>
            <p:cNvSpPr>
              <a:spLocks noChangeArrowheads="1"/>
            </p:cNvSpPr>
            <p:nvPr/>
          </p:nvSpPr>
          <p:spPr bwMode="auto">
            <a:xfrm>
              <a:off x="167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8" name="AutoShape 126"/>
            <p:cNvSpPr>
              <a:spLocks noChangeArrowheads="1"/>
            </p:cNvSpPr>
            <p:nvPr/>
          </p:nvSpPr>
          <p:spPr bwMode="auto">
            <a:xfrm>
              <a:off x="213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9" name="AutoShape 127"/>
            <p:cNvSpPr>
              <a:spLocks noChangeArrowheads="1"/>
            </p:cNvSpPr>
            <p:nvPr/>
          </p:nvSpPr>
          <p:spPr bwMode="auto">
            <a:xfrm>
              <a:off x="259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0" name="AutoShape 128"/>
            <p:cNvSpPr>
              <a:spLocks noChangeArrowheads="1"/>
            </p:cNvSpPr>
            <p:nvPr/>
          </p:nvSpPr>
          <p:spPr bwMode="auto">
            <a:xfrm>
              <a:off x="305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1" name="AutoShape 129"/>
            <p:cNvSpPr>
              <a:spLocks noChangeArrowheads="1"/>
            </p:cNvSpPr>
            <p:nvPr/>
          </p:nvSpPr>
          <p:spPr bwMode="auto">
            <a:xfrm>
              <a:off x="228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2" name="AutoShape 130"/>
            <p:cNvSpPr>
              <a:spLocks noChangeArrowheads="1"/>
            </p:cNvSpPr>
            <p:nvPr/>
          </p:nvSpPr>
          <p:spPr bwMode="auto">
            <a:xfrm>
              <a:off x="274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3" name="AutoShape 131"/>
            <p:cNvSpPr>
              <a:spLocks noChangeArrowheads="1"/>
            </p:cNvSpPr>
            <p:nvPr/>
          </p:nvSpPr>
          <p:spPr bwMode="auto">
            <a:xfrm>
              <a:off x="320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4" name="AutoShape 132"/>
            <p:cNvSpPr>
              <a:spLocks noChangeArrowheads="1"/>
            </p:cNvSpPr>
            <p:nvPr/>
          </p:nvSpPr>
          <p:spPr bwMode="auto">
            <a:xfrm>
              <a:off x="381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5" name="AutoShape 133"/>
            <p:cNvSpPr>
              <a:spLocks noChangeArrowheads="1"/>
            </p:cNvSpPr>
            <p:nvPr/>
          </p:nvSpPr>
          <p:spPr bwMode="auto">
            <a:xfrm>
              <a:off x="289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6" name="AutoShape 134"/>
            <p:cNvSpPr>
              <a:spLocks noChangeArrowheads="1"/>
            </p:cNvSpPr>
            <p:nvPr/>
          </p:nvSpPr>
          <p:spPr bwMode="auto">
            <a:xfrm>
              <a:off x="351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7" name="AutoShape 135"/>
            <p:cNvSpPr>
              <a:spLocks noChangeArrowheads="1"/>
            </p:cNvSpPr>
            <p:nvPr/>
          </p:nvSpPr>
          <p:spPr bwMode="auto">
            <a:xfrm>
              <a:off x="396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8" name="AutoShape 136"/>
            <p:cNvSpPr>
              <a:spLocks noChangeArrowheads="1"/>
            </p:cNvSpPr>
            <p:nvPr/>
          </p:nvSpPr>
          <p:spPr bwMode="auto">
            <a:xfrm>
              <a:off x="458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9" name="AutoShape 137"/>
            <p:cNvSpPr>
              <a:spLocks noChangeArrowheads="1"/>
            </p:cNvSpPr>
            <p:nvPr/>
          </p:nvSpPr>
          <p:spPr bwMode="auto">
            <a:xfrm>
              <a:off x="36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0" name="AutoShape 138"/>
            <p:cNvSpPr>
              <a:spLocks noChangeArrowheads="1"/>
            </p:cNvSpPr>
            <p:nvPr/>
          </p:nvSpPr>
          <p:spPr bwMode="auto">
            <a:xfrm>
              <a:off x="427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1" name="AutoShape 139"/>
            <p:cNvSpPr>
              <a:spLocks noChangeArrowheads="1"/>
            </p:cNvSpPr>
            <p:nvPr/>
          </p:nvSpPr>
          <p:spPr bwMode="auto">
            <a:xfrm>
              <a:off x="473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2" name="Line 140"/>
            <p:cNvSpPr>
              <a:spLocks noChangeShapeType="1"/>
            </p:cNvSpPr>
            <p:nvPr/>
          </p:nvSpPr>
          <p:spPr bwMode="auto">
            <a:xfrm>
              <a:off x="938" y="155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73" name="AutoShape 141"/>
            <p:cNvSpPr>
              <a:spLocks noChangeArrowheads="1"/>
            </p:cNvSpPr>
            <p:nvPr/>
          </p:nvSpPr>
          <p:spPr bwMode="auto">
            <a:xfrm>
              <a:off x="91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4" name="AutoShape 142"/>
            <p:cNvSpPr>
              <a:spLocks noChangeArrowheads="1"/>
            </p:cNvSpPr>
            <p:nvPr/>
          </p:nvSpPr>
          <p:spPr bwMode="auto">
            <a:xfrm>
              <a:off x="10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5" name="AutoShape 143"/>
            <p:cNvSpPr>
              <a:spLocks noChangeArrowheads="1"/>
            </p:cNvSpPr>
            <p:nvPr/>
          </p:nvSpPr>
          <p:spPr bwMode="auto">
            <a:xfrm>
              <a:off x="137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6" name="AutoShape 144"/>
            <p:cNvSpPr>
              <a:spLocks noChangeArrowheads="1"/>
            </p:cNvSpPr>
            <p:nvPr/>
          </p:nvSpPr>
          <p:spPr bwMode="auto">
            <a:xfrm>
              <a:off x="182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7" name="AutoShape 145"/>
            <p:cNvSpPr>
              <a:spLocks noChangeArrowheads="1"/>
            </p:cNvSpPr>
            <p:nvPr/>
          </p:nvSpPr>
          <p:spPr bwMode="auto">
            <a:xfrm>
              <a:off x="335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8" name="AutoShape 146"/>
            <p:cNvSpPr>
              <a:spLocks noChangeArrowheads="1"/>
            </p:cNvSpPr>
            <p:nvPr/>
          </p:nvSpPr>
          <p:spPr bwMode="auto">
            <a:xfrm>
              <a:off x="412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9" name="AutoShape 147"/>
            <p:cNvSpPr>
              <a:spLocks noChangeArrowheads="1"/>
            </p:cNvSpPr>
            <p:nvPr/>
          </p:nvSpPr>
          <p:spPr bwMode="auto">
            <a:xfrm>
              <a:off x="442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0" name="AutoShape 148"/>
            <p:cNvSpPr>
              <a:spLocks noChangeArrowheads="1"/>
            </p:cNvSpPr>
            <p:nvPr/>
          </p:nvSpPr>
          <p:spPr bwMode="auto">
            <a:xfrm>
              <a:off x="488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1" name="AutoShape 149"/>
            <p:cNvSpPr>
              <a:spLocks noChangeArrowheads="1"/>
            </p:cNvSpPr>
            <p:nvPr/>
          </p:nvSpPr>
          <p:spPr bwMode="auto">
            <a:xfrm>
              <a:off x="121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2" name="AutoShape 150"/>
            <p:cNvSpPr>
              <a:spLocks noChangeArrowheads="1"/>
            </p:cNvSpPr>
            <p:nvPr/>
          </p:nvSpPr>
          <p:spPr bwMode="auto">
            <a:xfrm>
              <a:off x="152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3" name="AutoShape 151"/>
            <p:cNvSpPr>
              <a:spLocks noChangeArrowheads="1"/>
            </p:cNvSpPr>
            <p:nvPr/>
          </p:nvSpPr>
          <p:spPr bwMode="auto">
            <a:xfrm>
              <a:off x="198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4" name="AutoShape 152"/>
            <p:cNvSpPr>
              <a:spLocks noChangeArrowheads="1"/>
            </p:cNvSpPr>
            <p:nvPr/>
          </p:nvSpPr>
          <p:spPr bwMode="auto">
            <a:xfrm>
              <a:off x="244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5" name="AutoShape 153"/>
            <p:cNvSpPr>
              <a:spLocks noChangeArrowheads="1"/>
            </p:cNvSpPr>
            <p:nvPr/>
          </p:nvSpPr>
          <p:spPr bwMode="auto">
            <a:xfrm>
              <a:off x="167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6" name="AutoShape 154"/>
            <p:cNvSpPr>
              <a:spLocks noChangeArrowheads="1"/>
            </p:cNvSpPr>
            <p:nvPr/>
          </p:nvSpPr>
          <p:spPr bwMode="auto">
            <a:xfrm>
              <a:off x="213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7" name="AutoShape 155"/>
            <p:cNvSpPr>
              <a:spLocks noChangeArrowheads="1"/>
            </p:cNvSpPr>
            <p:nvPr/>
          </p:nvSpPr>
          <p:spPr bwMode="auto">
            <a:xfrm>
              <a:off x="259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8" name="AutoShape 156"/>
            <p:cNvSpPr>
              <a:spLocks noChangeArrowheads="1"/>
            </p:cNvSpPr>
            <p:nvPr/>
          </p:nvSpPr>
          <p:spPr bwMode="auto">
            <a:xfrm>
              <a:off x="305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9" name="AutoShape 157"/>
            <p:cNvSpPr>
              <a:spLocks noChangeArrowheads="1"/>
            </p:cNvSpPr>
            <p:nvPr/>
          </p:nvSpPr>
          <p:spPr bwMode="auto">
            <a:xfrm>
              <a:off x="228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0" name="AutoShape 158"/>
            <p:cNvSpPr>
              <a:spLocks noChangeArrowheads="1"/>
            </p:cNvSpPr>
            <p:nvPr/>
          </p:nvSpPr>
          <p:spPr bwMode="auto">
            <a:xfrm>
              <a:off x="274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1" name="AutoShape 159"/>
            <p:cNvSpPr>
              <a:spLocks noChangeArrowheads="1"/>
            </p:cNvSpPr>
            <p:nvPr/>
          </p:nvSpPr>
          <p:spPr bwMode="auto">
            <a:xfrm>
              <a:off x="320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2" name="AutoShape 160"/>
            <p:cNvSpPr>
              <a:spLocks noChangeArrowheads="1"/>
            </p:cNvSpPr>
            <p:nvPr/>
          </p:nvSpPr>
          <p:spPr bwMode="auto">
            <a:xfrm>
              <a:off x="381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3" name="AutoShape 161"/>
            <p:cNvSpPr>
              <a:spLocks noChangeArrowheads="1"/>
            </p:cNvSpPr>
            <p:nvPr/>
          </p:nvSpPr>
          <p:spPr bwMode="auto">
            <a:xfrm>
              <a:off x="289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4" name="AutoShape 162"/>
            <p:cNvSpPr>
              <a:spLocks noChangeArrowheads="1"/>
            </p:cNvSpPr>
            <p:nvPr/>
          </p:nvSpPr>
          <p:spPr bwMode="auto">
            <a:xfrm>
              <a:off x="351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5" name="AutoShape 163"/>
            <p:cNvSpPr>
              <a:spLocks noChangeArrowheads="1"/>
            </p:cNvSpPr>
            <p:nvPr/>
          </p:nvSpPr>
          <p:spPr bwMode="auto">
            <a:xfrm>
              <a:off x="396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6" name="AutoShape 164"/>
            <p:cNvSpPr>
              <a:spLocks noChangeArrowheads="1"/>
            </p:cNvSpPr>
            <p:nvPr/>
          </p:nvSpPr>
          <p:spPr bwMode="auto">
            <a:xfrm>
              <a:off x="458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7" name="AutoShape 165"/>
            <p:cNvSpPr>
              <a:spLocks noChangeArrowheads="1"/>
            </p:cNvSpPr>
            <p:nvPr/>
          </p:nvSpPr>
          <p:spPr bwMode="auto">
            <a:xfrm>
              <a:off x="36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8" name="AutoShape 166"/>
            <p:cNvSpPr>
              <a:spLocks noChangeArrowheads="1"/>
            </p:cNvSpPr>
            <p:nvPr/>
          </p:nvSpPr>
          <p:spPr bwMode="auto">
            <a:xfrm>
              <a:off x="427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9" name="AutoShape 167"/>
            <p:cNvSpPr>
              <a:spLocks noChangeArrowheads="1"/>
            </p:cNvSpPr>
            <p:nvPr/>
          </p:nvSpPr>
          <p:spPr bwMode="auto">
            <a:xfrm>
              <a:off x="473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0" name="Line 168"/>
            <p:cNvSpPr>
              <a:spLocks noChangeShapeType="1"/>
            </p:cNvSpPr>
            <p:nvPr/>
          </p:nvSpPr>
          <p:spPr bwMode="auto">
            <a:xfrm>
              <a:off x="938" y="1636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01" name="AutoShape 169"/>
            <p:cNvSpPr>
              <a:spLocks noChangeArrowheads="1"/>
            </p:cNvSpPr>
            <p:nvPr/>
          </p:nvSpPr>
          <p:spPr bwMode="auto">
            <a:xfrm>
              <a:off x="91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2" name="AutoShape 170"/>
            <p:cNvSpPr>
              <a:spLocks noChangeArrowheads="1"/>
            </p:cNvSpPr>
            <p:nvPr/>
          </p:nvSpPr>
          <p:spPr bwMode="auto">
            <a:xfrm>
              <a:off x="10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3" name="AutoShape 171"/>
            <p:cNvSpPr>
              <a:spLocks noChangeArrowheads="1"/>
            </p:cNvSpPr>
            <p:nvPr/>
          </p:nvSpPr>
          <p:spPr bwMode="auto">
            <a:xfrm>
              <a:off x="137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4" name="AutoShape 172"/>
            <p:cNvSpPr>
              <a:spLocks noChangeArrowheads="1"/>
            </p:cNvSpPr>
            <p:nvPr/>
          </p:nvSpPr>
          <p:spPr bwMode="auto">
            <a:xfrm>
              <a:off x="182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5" name="AutoShape 173"/>
            <p:cNvSpPr>
              <a:spLocks noChangeArrowheads="1"/>
            </p:cNvSpPr>
            <p:nvPr/>
          </p:nvSpPr>
          <p:spPr bwMode="auto">
            <a:xfrm>
              <a:off x="335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6" name="AutoShape 174"/>
            <p:cNvSpPr>
              <a:spLocks noChangeArrowheads="1"/>
            </p:cNvSpPr>
            <p:nvPr/>
          </p:nvSpPr>
          <p:spPr bwMode="auto">
            <a:xfrm>
              <a:off x="412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7" name="AutoShape 175"/>
            <p:cNvSpPr>
              <a:spLocks noChangeArrowheads="1"/>
            </p:cNvSpPr>
            <p:nvPr/>
          </p:nvSpPr>
          <p:spPr bwMode="auto">
            <a:xfrm>
              <a:off x="442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8" name="AutoShape 176"/>
            <p:cNvSpPr>
              <a:spLocks noChangeArrowheads="1"/>
            </p:cNvSpPr>
            <p:nvPr/>
          </p:nvSpPr>
          <p:spPr bwMode="auto">
            <a:xfrm>
              <a:off x="488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9" name="AutoShape 177"/>
            <p:cNvSpPr>
              <a:spLocks noChangeArrowheads="1"/>
            </p:cNvSpPr>
            <p:nvPr/>
          </p:nvSpPr>
          <p:spPr bwMode="auto">
            <a:xfrm>
              <a:off x="121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0" name="AutoShape 178"/>
            <p:cNvSpPr>
              <a:spLocks noChangeArrowheads="1"/>
            </p:cNvSpPr>
            <p:nvPr/>
          </p:nvSpPr>
          <p:spPr bwMode="auto">
            <a:xfrm>
              <a:off x="152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1" name="AutoShape 179"/>
            <p:cNvSpPr>
              <a:spLocks noChangeArrowheads="1"/>
            </p:cNvSpPr>
            <p:nvPr/>
          </p:nvSpPr>
          <p:spPr bwMode="auto">
            <a:xfrm>
              <a:off x="198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2" name="AutoShape 180"/>
            <p:cNvSpPr>
              <a:spLocks noChangeArrowheads="1"/>
            </p:cNvSpPr>
            <p:nvPr/>
          </p:nvSpPr>
          <p:spPr bwMode="auto">
            <a:xfrm>
              <a:off x="244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3" name="AutoShape 181"/>
            <p:cNvSpPr>
              <a:spLocks noChangeArrowheads="1"/>
            </p:cNvSpPr>
            <p:nvPr/>
          </p:nvSpPr>
          <p:spPr bwMode="auto">
            <a:xfrm>
              <a:off x="167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4" name="AutoShape 182"/>
            <p:cNvSpPr>
              <a:spLocks noChangeArrowheads="1"/>
            </p:cNvSpPr>
            <p:nvPr/>
          </p:nvSpPr>
          <p:spPr bwMode="auto">
            <a:xfrm>
              <a:off x="213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5" name="AutoShape 183"/>
            <p:cNvSpPr>
              <a:spLocks noChangeArrowheads="1"/>
            </p:cNvSpPr>
            <p:nvPr/>
          </p:nvSpPr>
          <p:spPr bwMode="auto">
            <a:xfrm>
              <a:off x="259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6" name="AutoShape 184"/>
            <p:cNvSpPr>
              <a:spLocks noChangeArrowheads="1"/>
            </p:cNvSpPr>
            <p:nvPr/>
          </p:nvSpPr>
          <p:spPr bwMode="auto">
            <a:xfrm>
              <a:off x="305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7" name="AutoShape 185"/>
            <p:cNvSpPr>
              <a:spLocks noChangeArrowheads="1"/>
            </p:cNvSpPr>
            <p:nvPr/>
          </p:nvSpPr>
          <p:spPr bwMode="auto">
            <a:xfrm>
              <a:off x="228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8" name="AutoShape 186"/>
            <p:cNvSpPr>
              <a:spLocks noChangeArrowheads="1"/>
            </p:cNvSpPr>
            <p:nvPr/>
          </p:nvSpPr>
          <p:spPr bwMode="auto">
            <a:xfrm>
              <a:off x="274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9" name="AutoShape 187"/>
            <p:cNvSpPr>
              <a:spLocks noChangeArrowheads="1"/>
            </p:cNvSpPr>
            <p:nvPr/>
          </p:nvSpPr>
          <p:spPr bwMode="auto">
            <a:xfrm>
              <a:off x="320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0" name="AutoShape 188"/>
            <p:cNvSpPr>
              <a:spLocks noChangeArrowheads="1"/>
            </p:cNvSpPr>
            <p:nvPr/>
          </p:nvSpPr>
          <p:spPr bwMode="auto">
            <a:xfrm>
              <a:off x="381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1" name="AutoShape 189"/>
            <p:cNvSpPr>
              <a:spLocks noChangeArrowheads="1"/>
            </p:cNvSpPr>
            <p:nvPr/>
          </p:nvSpPr>
          <p:spPr bwMode="auto">
            <a:xfrm>
              <a:off x="289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2" name="AutoShape 190"/>
            <p:cNvSpPr>
              <a:spLocks noChangeArrowheads="1"/>
            </p:cNvSpPr>
            <p:nvPr/>
          </p:nvSpPr>
          <p:spPr bwMode="auto">
            <a:xfrm>
              <a:off x="351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3" name="AutoShape 191"/>
            <p:cNvSpPr>
              <a:spLocks noChangeArrowheads="1"/>
            </p:cNvSpPr>
            <p:nvPr/>
          </p:nvSpPr>
          <p:spPr bwMode="auto">
            <a:xfrm>
              <a:off x="396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4" name="AutoShape 192"/>
            <p:cNvSpPr>
              <a:spLocks noChangeArrowheads="1"/>
            </p:cNvSpPr>
            <p:nvPr/>
          </p:nvSpPr>
          <p:spPr bwMode="auto">
            <a:xfrm>
              <a:off x="458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5" name="AutoShape 193"/>
            <p:cNvSpPr>
              <a:spLocks noChangeArrowheads="1"/>
            </p:cNvSpPr>
            <p:nvPr/>
          </p:nvSpPr>
          <p:spPr bwMode="auto">
            <a:xfrm>
              <a:off x="36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6" name="AutoShape 194"/>
            <p:cNvSpPr>
              <a:spLocks noChangeArrowheads="1"/>
            </p:cNvSpPr>
            <p:nvPr/>
          </p:nvSpPr>
          <p:spPr bwMode="auto">
            <a:xfrm>
              <a:off x="427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7" name="AutoShape 195"/>
            <p:cNvSpPr>
              <a:spLocks noChangeArrowheads="1"/>
            </p:cNvSpPr>
            <p:nvPr/>
          </p:nvSpPr>
          <p:spPr bwMode="auto">
            <a:xfrm>
              <a:off x="473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8" name="Line 196"/>
            <p:cNvSpPr>
              <a:spLocks noChangeShapeType="1"/>
            </p:cNvSpPr>
            <p:nvPr/>
          </p:nvSpPr>
          <p:spPr bwMode="auto">
            <a:xfrm>
              <a:off x="938" y="1721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29" name="AutoShape 197"/>
            <p:cNvSpPr>
              <a:spLocks noChangeArrowheads="1"/>
            </p:cNvSpPr>
            <p:nvPr/>
          </p:nvSpPr>
          <p:spPr bwMode="auto">
            <a:xfrm>
              <a:off x="912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0" name="AutoShape 198"/>
            <p:cNvSpPr>
              <a:spLocks noChangeArrowheads="1"/>
            </p:cNvSpPr>
            <p:nvPr/>
          </p:nvSpPr>
          <p:spPr bwMode="auto">
            <a:xfrm>
              <a:off x="1064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1" name="AutoShape 199"/>
            <p:cNvSpPr>
              <a:spLocks noChangeArrowheads="1"/>
            </p:cNvSpPr>
            <p:nvPr/>
          </p:nvSpPr>
          <p:spPr bwMode="auto">
            <a:xfrm>
              <a:off x="1370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2" name="AutoShape 200"/>
            <p:cNvSpPr>
              <a:spLocks noChangeArrowheads="1"/>
            </p:cNvSpPr>
            <p:nvPr/>
          </p:nvSpPr>
          <p:spPr bwMode="auto">
            <a:xfrm>
              <a:off x="1829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3" name="AutoShape 201"/>
            <p:cNvSpPr>
              <a:spLocks noChangeArrowheads="1"/>
            </p:cNvSpPr>
            <p:nvPr/>
          </p:nvSpPr>
          <p:spPr bwMode="auto">
            <a:xfrm>
              <a:off x="1217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4" name="AutoShape 202"/>
            <p:cNvSpPr>
              <a:spLocks noChangeArrowheads="1"/>
            </p:cNvSpPr>
            <p:nvPr/>
          </p:nvSpPr>
          <p:spPr bwMode="auto">
            <a:xfrm>
              <a:off x="1523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5" name="AutoShape 203"/>
            <p:cNvSpPr>
              <a:spLocks noChangeArrowheads="1"/>
            </p:cNvSpPr>
            <p:nvPr/>
          </p:nvSpPr>
          <p:spPr bwMode="auto">
            <a:xfrm>
              <a:off x="1676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6" name="Line 204"/>
            <p:cNvSpPr>
              <a:spLocks noChangeShapeType="1"/>
            </p:cNvSpPr>
            <p:nvPr/>
          </p:nvSpPr>
          <p:spPr bwMode="auto">
            <a:xfrm>
              <a:off x="938" y="1806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37" name="AutoShape 205"/>
            <p:cNvSpPr>
              <a:spLocks noChangeArrowheads="1"/>
            </p:cNvSpPr>
            <p:nvPr/>
          </p:nvSpPr>
          <p:spPr bwMode="auto">
            <a:xfrm>
              <a:off x="91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8" name="AutoShape 206"/>
            <p:cNvSpPr>
              <a:spLocks noChangeArrowheads="1"/>
            </p:cNvSpPr>
            <p:nvPr/>
          </p:nvSpPr>
          <p:spPr bwMode="auto">
            <a:xfrm>
              <a:off x="10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9" name="AutoShape 207"/>
            <p:cNvSpPr>
              <a:spLocks noChangeArrowheads="1"/>
            </p:cNvSpPr>
            <p:nvPr/>
          </p:nvSpPr>
          <p:spPr bwMode="auto">
            <a:xfrm>
              <a:off x="137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0" name="AutoShape 208"/>
            <p:cNvSpPr>
              <a:spLocks noChangeArrowheads="1"/>
            </p:cNvSpPr>
            <p:nvPr/>
          </p:nvSpPr>
          <p:spPr bwMode="auto">
            <a:xfrm>
              <a:off x="182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1" name="AutoShape 209"/>
            <p:cNvSpPr>
              <a:spLocks noChangeArrowheads="1"/>
            </p:cNvSpPr>
            <p:nvPr/>
          </p:nvSpPr>
          <p:spPr bwMode="auto">
            <a:xfrm>
              <a:off x="335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2" name="AutoShape 210"/>
            <p:cNvSpPr>
              <a:spLocks noChangeArrowheads="1"/>
            </p:cNvSpPr>
            <p:nvPr/>
          </p:nvSpPr>
          <p:spPr bwMode="auto">
            <a:xfrm>
              <a:off x="412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3" name="AutoShape 211"/>
            <p:cNvSpPr>
              <a:spLocks noChangeArrowheads="1"/>
            </p:cNvSpPr>
            <p:nvPr/>
          </p:nvSpPr>
          <p:spPr bwMode="auto">
            <a:xfrm>
              <a:off x="442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4" name="AutoShape 212"/>
            <p:cNvSpPr>
              <a:spLocks noChangeArrowheads="1"/>
            </p:cNvSpPr>
            <p:nvPr/>
          </p:nvSpPr>
          <p:spPr bwMode="auto">
            <a:xfrm>
              <a:off x="488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5" name="AutoShape 213"/>
            <p:cNvSpPr>
              <a:spLocks noChangeArrowheads="1"/>
            </p:cNvSpPr>
            <p:nvPr/>
          </p:nvSpPr>
          <p:spPr bwMode="auto">
            <a:xfrm>
              <a:off x="121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6" name="AutoShape 214"/>
            <p:cNvSpPr>
              <a:spLocks noChangeArrowheads="1"/>
            </p:cNvSpPr>
            <p:nvPr/>
          </p:nvSpPr>
          <p:spPr bwMode="auto">
            <a:xfrm>
              <a:off x="152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7" name="AutoShape 215"/>
            <p:cNvSpPr>
              <a:spLocks noChangeArrowheads="1"/>
            </p:cNvSpPr>
            <p:nvPr/>
          </p:nvSpPr>
          <p:spPr bwMode="auto">
            <a:xfrm>
              <a:off x="198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8" name="AutoShape 216"/>
            <p:cNvSpPr>
              <a:spLocks noChangeArrowheads="1"/>
            </p:cNvSpPr>
            <p:nvPr/>
          </p:nvSpPr>
          <p:spPr bwMode="auto">
            <a:xfrm>
              <a:off x="244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9" name="AutoShape 217"/>
            <p:cNvSpPr>
              <a:spLocks noChangeArrowheads="1"/>
            </p:cNvSpPr>
            <p:nvPr/>
          </p:nvSpPr>
          <p:spPr bwMode="auto">
            <a:xfrm>
              <a:off x="167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0" name="AutoShape 218"/>
            <p:cNvSpPr>
              <a:spLocks noChangeArrowheads="1"/>
            </p:cNvSpPr>
            <p:nvPr/>
          </p:nvSpPr>
          <p:spPr bwMode="auto">
            <a:xfrm>
              <a:off x="213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1" name="AutoShape 219"/>
            <p:cNvSpPr>
              <a:spLocks noChangeArrowheads="1"/>
            </p:cNvSpPr>
            <p:nvPr/>
          </p:nvSpPr>
          <p:spPr bwMode="auto">
            <a:xfrm>
              <a:off x="259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2" name="AutoShape 220"/>
            <p:cNvSpPr>
              <a:spLocks noChangeArrowheads="1"/>
            </p:cNvSpPr>
            <p:nvPr/>
          </p:nvSpPr>
          <p:spPr bwMode="auto">
            <a:xfrm>
              <a:off x="305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3" name="AutoShape 221"/>
            <p:cNvSpPr>
              <a:spLocks noChangeArrowheads="1"/>
            </p:cNvSpPr>
            <p:nvPr/>
          </p:nvSpPr>
          <p:spPr bwMode="auto">
            <a:xfrm>
              <a:off x="228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4" name="AutoShape 222"/>
            <p:cNvSpPr>
              <a:spLocks noChangeArrowheads="1"/>
            </p:cNvSpPr>
            <p:nvPr/>
          </p:nvSpPr>
          <p:spPr bwMode="auto">
            <a:xfrm>
              <a:off x="274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5" name="AutoShape 223"/>
            <p:cNvSpPr>
              <a:spLocks noChangeArrowheads="1"/>
            </p:cNvSpPr>
            <p:nvPr/>
          </p:nvSpPr>
          <p:spPr bwMode="auto">
            <a:xfrm>
              <a:off x="320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6" name="AutoShape 224"/>
            <p:cNvSpPr>
              <a:spLocks noChangeArrowheads="1"/>
            </p:cNvSpPr>
            <p:nvPr/>
          </p:nvSpPr>
          <p:spPr bwMode="auto">
            <a:xfrm>
              <a:off x="381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7" name="AutoShape 225"/>
            <p:cNvSpPr>
              <a:spLocks noChangeArrowheads="1"/>
            </p:cNvSpPr>
            <p:nvPr/>
          </p:nvSpPr>
          <p:spPr bwMode="auto">
            <a:xfrm>
              <a:off x="289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8" name="AutoShape 226"/>
            <p:cNvSpPr>
              <a:spLocks noChangeArrowheads="1"/>
            </p:cNvSpPr>
            <p:nvPr/>
          </p:nvSpPr>
          <p:spPr bwMode="auto">
            <a:xfrm>
              <a:off x="351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9" name="AutoShape 227"/>
            <p:cNvSpPr>
              <a:spLocks noChangeArrowheads="1"/>
            </p:cNvSpPr>
            <p:nvPr/>
          </p:nvSpPr>
          <p:spPr bwMode="auto">
            <a:xfrm>
              <a:off x="396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0" name="AutoShape 228"/>
            <p:cNvSpPr>
              <a:spLocks noChangeArrowheads="1"/>
            </p:cNvSpPr>
            <p:nvPr/>
          </p:nvSpPr>
          <p:spPr bwMode="auto">
            <a:xfrm>
              <a:off x="458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1" name="AutoShape 229"/>
            <p:cNvSpPr>
              <a:spLocks noChangeArrowheads="1"/>
            </p:cNvSpPr>
            <p:nvPr/>
          </p:nvSpPr>
          <p:spPr bwMode="auto">
            <a:xfrm>
              <a:off x="36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2" name="AutoShape 230"/>
            <p:cNvSpPr>
              <a:spLocks noChangeArrowheads="1"/>
            </p:cNvSpPr>
            <p:nvPr/>
          </p:nvSpPr>
          <p:spPr bwMode="auto">
            <a:xfrm>
              <a:off x="427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3" name="AutoShape 231"/>
            <p:cNvSpPr>
              <a:spLocks noChangeArrowheads="1"/>
            </p:cNvSpPr>
            <p:nvPr/>
          </p:nvSpPr>
          <p:spPr bwMode="auto">
            <a:xfrm>
              <a:off x="473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4" name="Line 232"/>
            <p:cNvSpPr>
              <a:spLocks noChangeShapeType="1"/>
            </p:cNvSpPr>
            <p:nvPr/>
          </p:nvSpPr>
          <p:spPr bwMode="auto">
            <a:xfrm>
              <a:off x="938" y="1891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65" name="AutoShape 233"/>
            <p:cNvSpPr>
              <a:spLocks noChangeArrowheads="1"/>
            </p:cNvSpPr>
            <p:nvPr/>
          </p:nvSpPr>
          <p:spPr bwMode="auto">
            <a:xfrm>
              <a:off x="91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6" name="AutoShape 234"/>
            <p:cNvSpPr>
              <a:spLocks noChangeArrowheads="1"/>
            </p:cNvSpPr>
            <p:nvPr/>
          </p:nvSpPr>
          <p:spPr bwMode="auto">
            <a:xfrm>
              <a:off x="10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7" name="AutoShape 235"/>
            <p:cNvSpPr>
              <a:spLocks noChangeArrowheads="1"/>
            </p:cNvSpPr>
            <p:nvPr/>
          </p:nvSpPr>
          <p:spPr bwMode="auto">
            <a:xfrm>
              <a:off x="137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8" name="AutoShape 236"/>
            <p:cNvSpPr>
              <a:spLocks noChangeArrowheads="1"/>
            </p:cNvSpPr>
            <p:nvPr/>
          </p:nvSpPr>
          <p:spPr bwMode="auto">
            <a:xfrm>
              <a:off x="182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9" name="AutoShape 237"/>
            <p:cNvSpPr>
              <a:spLocks noChangeArrowheads="1"/>
            </p:cNvSpPr>
            <p:nvPr/>
          </p:nvSpPr>
          <p:spPr bwMode="auto">
            <a:xfrm>
              <a:off x="335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0" name="AutoShape 238"/>
            <p:cNvSpPr>
              <a:spLocks noChangeArrowheads="1"/>
            </p:cNvSpPr>
            <p:nvPr/>
          </p:nvSpPr>
          <p:spPr bwMode="auto">
            <a:xfrm>
              <a:off x="412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1" name="AutoShape 239"/>
            <p:cNvSpPr>
              <a:spLocks noChangeArrowheads="1"/>
            </p:cNvSpPr>
            <p:nvPr/>
          </p:nvSpPr>
          <p:spPr bwMode="auto">
            <a:xfrm>
              <a:off x="442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2" name="AutoShape 240"/>
            <p:cNvSpPr>
              <a:spLocks noChangeArrowheads="1"/>
            </p:cNvSpPr>
            <p:nvPr/>
          </p:nvSpPr>
          <p:spPr bwMode="auto">
            <a:xfrm>
              <a:off x="488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3" name="AutoShape 241"/>
            <p:cNvSpPr>
              <a:spLocks noChangeArrowheads="1"/>
            </p:cNvSpPr>
            <p:nvPr/>
          </p:nvSpPr>
          <p:spPr bwMode="auto">
            <a:xfrm>
              <a:off x="121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4" name="AutoShape 242"/>
            <p:cNvSpPr>
              <a:spLocks noChangeArrowheads="1"/>
            </p:cNvSpPr>
            <p:nvPr/>
          </p:nvSpPr>
          <p:spPr bwMode="auto">
            <a:xfrm>
              <a:off x="152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5" name="AutoShape 243"/>
            <p:cNvSpPr>
              <a:spLocks noChangeArrowheads="1"/>
            </p:cNvSpPr>
            <p:nvPr/>
          </p:nvSpPr>
          <p:spPr bwMode="auto">
            <a:xfrm>
              <a:off x="198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6" name="AutoShape 244"/>
            <p:cNvSpPr>
              <a:spLocks noChangeArrowheads="1"/>
            </p:cNvSpPr>
            <p:nvPr/>
          </p:nvSpPr>
          <p:spPr bwMode="auto">
            <a:xfrm>
              <a:off x="244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7" name="AutoShape 245"/>
            <p:cNvSpPr>
              <a:spLocks noChangeArrowheads="1"/>
            </p:cNvSpPr>
            <p:nvPr/>
          </p:nvSpPr>
          <p:spPr bwMode="auto">
            <a:xfrm>
              <a:off x="167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8" name="AutoShape 246"/>
            <p:cNvSpPr>
              <a:spLocks noChangeArrowheads="1"/>
            </p:cNvSpPr>
            <p:nvPr/>
          </p:nvSpPr>
          <p:spPr bwMode="auto">
            <a:xfrm>
              <a:off x="213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9" name="AutoShape 247"/>
            <p:cNvSpPr>
              <a:spLocks noChangeArrowheads="1"/>
            </p:cNvSpPr>
            <p:nvPr/>
          </p:nvSpPr>
          <p:spPr bwMode="auto">
            <a:xfrm>
              <a:off x="259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0" name="AutoShape 248"/>
            <p:cNvSpPr>
              <a:spLocks noChangeArrowheads="1"/>
            </p:cNvSpPr>
            <p:nvPr/>
          </p:nvSpPr>
          <p:spPr bwMode="auto">
            <a:xfrm>
              <a:off x="305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1" name="AutoShape 249"/>
            <p:cNvSpPr>
              <a:spLocks noChangeArrowheads="1"/>
            </p:cNvSpPr>
            <p:nvPr/>
          </p:nvSpPr>
          <p:spPr bwMode="auto">
            <a:xfrm>
              <a:off x="228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2" name="AutoShape 250"/>
            <p:cNvSpPr>
              <a:spLocks noChangeArrowheads="1"/>
            </p:cNvSpPr>
            <p:nvPr/>
          </p:nvSpPr>
          <p:spPr bwMode="auto">
            <a:xfrm>
              <a:off x="274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3" name="AutoShape 251"/>
            <p:cNvSpPr>
              <a:spLocks noChangeArrowheads="1"/>
            </p:cNvSpPr>
            <p:nvPr/>
          </p:nvSpPr>
          <p:spPr bwMode="auto">
            <a:xfrm>
              <a:off x="320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4" name="AutoShape 252"/>
            <p:cNvSpPr>
              <a:spLocks noChangeArrowheads="1"/>
            </p:cNvSpPr>
            <p:nvPr/>
          </p:nvSpPr>
          <p:spPr bwMode="auto">
            <a:xfrm>
              <a:off x="381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5" name="AutoShape 253"/>
            <p:cNvSpPr>
              <a:spLocks noChangeArrowheads="1"/>
            </p:cNvSpPr>
            <p:nvPr/>
          </p:nvSpPr>
          <p:spPr bwMode="auto">
            <a:xfrm>
              <a:off x="289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6" name="AutoShape 254"/>
            <p:cNvSpPr>
              <a:spLocks noChangeArrowheads="1"/>
            </p:cNvSpPr>
            <p:nvPr/>
          </p:nvSpPr>
          <p:spPr bwMode="auto">
            <a:xfrm>
              <a:off x="351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7" name="AutoShape 255"/>
            <p:cNvSpPr>
              <a:spLocks noChangeArrowheads="1"/>
            </p:cNvSpPr>
            <p:nvPr/>
          </p:nvSpPr>
          <p:spPr bwMode="auto">
            <a:xfrm>
              <a:off x="396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8" name="AutoShape 256"/>
            <p:cNvSpPr>
              <a:spLocks noChangeArrowheads="1"/>
            </p:cNvSpPr>
            <p:nvPr/>
          </p:nvSpPr>
          <p:spPr bwMode="auto">
            <a:xfrm>
              <a:off x="458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9" name="AutoShape 257"/>
            <p:cNvSpPr>
              <a:spLocks noChangeArrowheads="1"/>
            </p:cNvSpPr>
            <p:nvPr/>
          </p:nvSpPr>
          <p:spPr bwMode="auto">
            <a:xfrm>
              <a:off x="36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0" name="AutoShape 258"/>
            <p:cNvSpPr>
              <a:spLocks noChangeArrowheads="1"/>
            </p:cNvSpPr>
            <p:nvPr/>
          </p:nvSpPr>
          <p:spPr bwMode="auto">
            <a:xfrm>
              <a:off x="427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1" name="AutoShape 259"/>
            <p:cNvSpPr>
              <a:spLocks noChangeArrowheads="1"/>
            </p:cNvSpPr>
            <p:nvPr/>
          </p:nvSpPr>
          <p:spPr bwMode="auto">
            <a:xfrm>
              <a:off x="473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2" name="Line 260"/>
            <p:cNvSpPr>
              <a:spLocks noChangeShapeType="1"/>
            </p:cNvSpPr>
            <p:nvPr/>
          </p:nvSpPr>
          <p:spPr bwMode="auto">
            <a:xfrm>
              <a:off x="938" y="1976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93" name="AutoShape 261"/>
            <p:cNvSpPr>
              <a:spLocks noChangeArrowheads="1"/>
            </p:cNvSpPr>
            <p:nvPr/>
          </p:nvSpPr>
          <p:spPr bwMode="auto">
            <a:xfrm>
              <a:off x="91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4" name="AutoShape 262"/>
            <p:cNvSpPr>
              <a:spLocks noChangeArrowheads="1"/>
            </p:cNvSpPr>
            <p:nvPr/>
          </p:nvSpPr>
          <p:spPr bwMode="auto">
            <a:xfrm>
              <a:off x="10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5" name="AutoShape 263"/>
            <p:cNvSpPr>
              <a:spLocks noChangeArrowheads="1"/>
            </p:cNvSpPr>
            <p:nvPr/>
          </p:nvSpPr>
          <p:spPr bwMode="auto">
            <a:xfrm>
              <a:off x="137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6" name="AutoShape 264"/>
            <p:cNvSpPr>
              <a:spLocks noChangeArrowheads="1"/>
            </p:cNvSpPr>
            <p:nvPr/>
          </p:nvSpPr>
          <p:spPr bwMode="auto">
            <a:xfrm>
              <a:off x="182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7" name="AutoShape 265"/>
            <p:cNvSpPr>
              <a:spLocks noChangeArrowheads="1"/>
            </p:cNvSpPr>
            <p:nvPr/>
          </p:nvSpPr>
          <p:spPr bwMode="auto">
            <a:xfrm>
              <a:off x="335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8" name="AutoShape 266"/>
            <p:cNvSpPr>
              <a:spLocks noChangeArrowheads="1"/>
            </p:cNvSpPr>
            <p:nvPr/>
          </p:nvSpPr>
          <p:spPr bwMode="auto">
            <a:xfrm>
              <a:off x="1217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9" name="AutoShape 267"/>
            <p:cNvSpPr>
              <a:spLocks noChangeArrowheads="1"/>
            </p:cNvSpPr>
            <p:nvPr/>
          </p:nvSpPr>
          <p:spPr bwMode="auto">
            <a:xfrm>
              <a:off x="152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0" name="AutoShape 268"/>
            <p:cNvSpPr>
              <a:spLocks noChangeArrowheads="1"/>
            </p:cNvSpPr>
            <p:nvPr/>
          </p:nvSpPr>
          <p:spPr bwMode="auto">
            <a:xfrm>
              <a:off x="198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1" name="AutoShape 269"/>
            <p:cNvSpPr>
              <a:spLocks noChangeArrowheads="1"/>
            </p:cNvSpPr>
            <p:nvPr/>
          </p:nvSpPr>
          <p:spPr bwMode="auto">
            <a:xfrm>
              <a:off x="244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2" name="AutoShape 270"/>
            <p:cNvSpPr>
              <a:spLocks noChangeArrowheads="1"/>
            </p:cNvSpPr>
            <p:nvPr/>
          </p:nvSpPr>
          <p:spPr bwMode="auto">
            <a:xfrm>
              <a:off x="167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3" name="AutoShape 271"/>
            <p:cNvSpPr>
              <a:spLocks noChangeArrowheads="1"/>
            </p:cNvSpPr>
            <p:nvPr/>
          </p:nvSpPr>
          <p:spPr bwMode="auto">
            <a:xfrm>
              <a:off x="213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4" name="AutoShape 272"/>
            <p:cNvSpPr>
              <a:spLocks noChangeArrowheads="1"/>
            </p:cNvSpPr>
            <p:nvPr/>
          </p:nvSpPr>
          <p:spPr bwMode="auto">
            <a:xfrm>
              <a:off x="259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5" name="AutoShape 273"/>
            <p:cNvSpPr>
              <a:spLocks noChangeArrowheads="1"/>
            </p:cNvSpPr>
            <p:nvPr/>
          </p:nvSpPr>
          <p:spPr bwMode="auto">
            <a:xfrm>
              <a:off x="305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6" name="AutoShape 274"/>
            <p:cNvSpPr>
              <a:spLocks noChangeArrowheads="1"/>
            </p:cNvSpPr>
            <p:nvPr/>
          </p:nvSpPr>
          <p:spPr bwMode="auto">
            <a:xfrm>
              <a:off x="228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7" name="AutoShape 275"/>
            <p:cNvSpPr>
              <a:spLocks noChangeArrowheads="1"/>
            </p:cNvSpPr>
            <p:nvPr/>
          </p:nvSpPr>
          <p:spPr bwMode="auto">
            <a:xfrm>
              <a:off x="274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8" name="AutoShape 276"/>
            <p:cNvSpPr>
              <a:spLocks noChangeArrowheads="1"/>
            </p:cNvSpPr>
            <p:nvPr/>
          </p:nvSpPr>
          <p:spPr bwMode="auto">
            <a:xfrm>
              <a:off x="320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9" name="AutoShape 277"/>
            <p:cNvSpPr>
              <a:spLocks noChangeArrowheads="1"/>
            </p:cNvSpPr>
            <p:nvPr/>
          </p:nvSpPr>
          <p:spPr bwMode="auto">
            <a:xfrm>
              <a:off x="381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0" name="AutoShape 278"/>
            <p:cNvSpPr>
              <a:spLocks noChangeArrowheads="1"/>
            </p:cNvSpPr>
            <p:nvPr/>
          </p:nvSpPr>
          <p:spPr bwMode="auto">
            <a:xfrm>
              <a:off x="289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1" name="AutoShape 279"/>
            <p:cNvSpPr>
              <a:spLocks noChangeArrowheads="1"/>
            </p:cNvSpPr>
            <p:nvPr/>
          </p:nvSpPr>
          <p:spPr bwMode="auto">
            <a:xfrm>
              <a:off x="3511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2" name="AutoShape 280"/>
            <p:cNvSpPr>
              <a:spLocks noChangeArrowheads="1"/>
            </p:cNvSpPr>
            <p:nvPr/>
          </p:nvSpPr>
          <p:spPr bwMode="auto">
            <a:xfrm>
              <a:off x="36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3" name="Line 281"/>
            <p:cNvSpPr>
              <a:spLocks noChangeShapeType="1"/>
            </p:cNvSpPr>
            <p:nvPr/>
          </p:nvSpPr>
          <p:spPr bwMode="auto">
            <a:xfrm>
              <a:off x="938" y="2060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14" name="AutoShape 282"/>
            <p:cNvSpPr>
              <a:spLocks noChangeArrowheads="1"/>
            </p:cNvSpPr>
            <p:nvPr/>
          </p:nvSpPr>
          <p:spPr bwMode="auto">
            <a:xfrm>
              <a:off x="91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5" name="AutoShape 283"/>
            <p:cNvSpPr>
              <a:spLocks noChangeArrowheads="1"/>
            </p:cNvSpPr>
            <p:nvPr/>
          </p:nvSpPr>
          <p:spPr bwMode="auto">
            <a:xfrm>
              <a:off x="10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6" name="AutoShape 284"/>
            <p:cNvSpPr>
              <a:spLocks noChangeArrowheads="1"/>
            </p:cNvSpPr>
            <p:nvPr/>
          </p:nvSpPr>
          <p:spPr bwMode="auto">
            <a:xfrm>
              <a:off x="137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7" name="AutoShape 285"/>
            <p:cNvSpPr>
              <a:spLocks noChangeArrowheads="1"/>
            </p:cNvSpPr>
            <p:nvPr/>
          </p:nvSpPr>
          <p:spPr bwMode="auto">
            <a:xfrm>
              <a:off x="182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8" name="AutoShape 286"/>
            <p:cNvSpPr>
              <a:spLocks noChangeArrowheads="1"/>
            </p:cNvSpPr>
            <p:nvPr/>
          </p:nvSpPr>
          <p:spPr bwMode="auto">
            <a:xfrm>
              <a:off x="335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9" name="AutoShape 287"/>
            <p:cNvSpPr>
              <a:spLocks noChangeArrowheads="1"/>
            </p:cNvSpPr>
            <p:nvPr/>
          </p:nvSpPr>
          <p:spPr bwMode="auto">
            <a:xfrm>
              <a:off x="412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0" name="AutoShape 288"/>
            <p:cNvSpPr>
              <a:spLocks noChangeArrowheads="1"/>
            </p:cNvSpPr>
            <p:nvPr/>
          </p:nvSpPr>
          <p:spPr bwMode="auto">
            <a:xfrm>
              <a:off x="442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1" name="AutoShape 289"/>
            <p:cNvSpPr>
              <a:spLocks noChangeArrowheads="1"/>
            </p:cNvSpPr>
            <p:nvPr/>
          </p:nvSpPr>
          <p:spPr bwMode="auto">
            <a:xfrm>
              <a:off x="488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2" name="AutoShape 290"/>
            <p:cNvSpPr>
              <a:spLocks noChangeArrowheads="1"/>
            </p:cNvSpPr>
            <p:nvPr/>
          </p:nvSpPr>
          <p:spPr bwMode="auto">
            <a:xfrm>
              <a:off x="121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3" name="AutoShape 291"/>
            <p:cNvSpPr>
              <a:spLocks noChangeArrowheads="1"/>
            </p:cNvSpPr>
            <p:nvPr/>
          </p:nvSpPr>
          <p:spPr bwMode="auto">
            <a:xfrm>
              <a:off x="152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4" name="AutoShape 292"/>
            <p:cNvSpPr>
              <a:spLocks noChangeArrowheads="1"/>
            </p:cNvSpPr>
            <p:nvPr/>
          </p:nvSpPr>
          <p:spPr bwMode="auto">
            <a:xfrm>
              <a:off x="198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5" name="AutoShape 293"/>
            <p:cNvSpPr>
              <a:spLocks noChangeArrowheads="1"/>
            </p:cNvSpPr>
            <p:nvPr/>
          </p:nvSpPr>
          <p:spPr bwMode="auto">
            <a:xfrm>
              <a:off x="244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6" name="AutoShape 294"/>
            <p:cNvSpPr>
              <a:spLocks noChangeArrowheads="1"/>
            </p:cNvSpPr>
            <p:nvPr/>
          </p:nvSpPr>
          <p:spPr bwMode="auto">
            <a:xfrm>
              <a:off x="167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7" name="AutoShape 295"/>
            <p:cNvSpPr>
              <a:spLocks noChangeArrowheads="1"/>
            </p:cNvSpPr>
            <p:nvPr/>
          </p:nvSpPr>
          <p:spPr bwMode="auto">
            <a:xfrm>
              <a:off x="213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8" name="AutoShape 296"/>
            <p:cNvSpPr>
              <a:spLocks noChangeArrowheads="1"/>
            </p:cNvSpPr>
            <p:nvPr/>
          </p:nvSpPr>
          <p:spPr bwMode="auto">
            <a:xfrm>
              <a:off x="259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9" name="AutoShape 297"/>
            <p:cNvSpPr>
              <a:spLocks noChangeArrowheads="1"/>
            </p:cNvSpPr>
            <p:nvPr/>
          </p:nvSpPr>
          <p:spPr bwMode="auto">
            <a:xfrm>
              <a:off x="305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0" name="AutoShape 298"/>
            <p:cNvSpPr>
              <a:spLocks noChangeArrowheads="1"/>
            </p:cNvSpPr>
            <p:nvPr/>
          </p:nvSpPr>
          <p:spPr bwMode="auto">
            <a:xfrm>
              <a:off x="228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1" name="AutoShape 299"/>
            <p:cNvSpPr>
              <a:spLocks noChangeArrowheads="1"/>
            </p:cNvSpPr>
            <p:nvPr/>
          </p:nvSpPr>
          <p:spPr bwMode="auto">
            <a:xfrm>
              <a:off x="274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2" name="AutoShape 300"/>
            <p:cNvSpPr>
              <a:spLocks noChangeArrowheads="1"/>
            </p:cNvSpPr>
            <p:nvPr/>
          </p:nvSpPr>
          <p:spPr bwMode="auto">
            <a:xfrm>
              <a:off x="320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3" name="AutoShape 301"/>
            <p:cNvSpPr>
              <a:spLocks noChangeArrowheads="1"/>
            </p:cNvSpPr>
            <p:nvPr/>
          </p:nvSpPr>
          <p:spPr bwMode="auto">
            <a:xfrm>
              <a:off x="381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4" name="AutoShape 302"/>
            <p:cNvSpPr>
              <a:spLocks noChangeArrowheads="1"/>
            </p:cNvSpPr>
            <p:nvPr/>
          </p:nvSpPr>
          <p:spPr bwMode="auto">
            <a:xfrm>
              <a:off x="289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5" name="AutoShape 303"/>
            <p:cNvSpPr>
              <a:spLocks noChangeArrowheads="1"/>
            </p:cNvSpPr>
            <p:nvPr/>
          </p:nvSpPr>
          <p:spPr bwMode="auto">
            <a:xfrm>
              <a:off x="351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6" name="AutoShape 304"/>
            <p:cNvSpPr>
              <a:spLocks noChangeArrowheads="1"/>
            </p:cNvSpPr>
            <p:nvPr/>
          </p:nvSpPr>
          <p:spPr bwMode="auto">
            <a:xfrm>
              <a:off x="396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7" name="AutoShape 305"/>
            <p:cNvSpPr>
              <a:spLocks noChangeArrowheads="1"/>
            </p:cNvSpPr>
            <p:nvPr/>
          </p:nvSpPr>
          <p:spPr bwMode="auto">
            <a:xfrm>
              <a:off x="458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8" name="AutoShape 306"/>
            <p:cNvSpPr>
              <a:spLocks noChangeArrowheads="1"/>
            </p:cNvSpPr>
            <p:nvPr/>
          </p:nvSpPr>
          <p:spPr bwMode="auto">
            <a:xfrm>
              <a:off x="36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9" name="AutoShape 307"/>
            <p:cNvSpPr>
              <a:spLocks noChangeArrowheads="1"/>
            </p:cNvSpPr>
            <p:nvPr/>
          </p:nvSpPr>
          <p:spPr bwMode="auto">
            <a:xfrm>
              <a:off x="427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0" name="AutoShape 308"/>
            <p:cNvSpPr>
              <a:spLocks noChangeArrowheads="1"/>
            </p:cNvSpPr>
            <p:nvPr/>
          </p:nvSpPr>
          <p:spPr bwMode="auto">
            <a:xfrm>
              <a:off x="473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1" name="Line 309"/>
            <p:cNvSpPr>
              <a:spLocks noChangeShapeType="1"/>
            </p:cNvSpPr>
            <p:nvPr/>
          </p:nvSpPr>
          <p:spPr bwMode="auto">
            <a:xfrm>
              <a:off x="938" y="2145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42" name="AutoShape 310"/>
            <p:cNvSpPr>
              <a:spLocks noChangeArrowheads="1"/>
            </p:cNvSpPr>
            <p:nvPr/>
          </p:nvSpPr>
          <p:spPr bwMode="auto">
            <a:xfrm>
              <a:off x="91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3" name="AutoShape 311"/>
            <p:cNvSpPr>
              <a:spLocks noChangeArrowheads="1"/>
            </p:cNvSpPr>
            <p:nvPr/>
          </p:nvSpPr>
          <p:spPr bwMode="auto">
            <a:xfrm>
              <a:off x="10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4" name="AutoShape 312"/>
            <p:cNvSpPr>
              <a:spLocks noChangeArrowheads="1"/>
            </p:cNvSpPr>
            <p:nvPr/>
          </p:nvSpPr>
          <p:spPr bwMode="auto">
            <a:xfrm>
              <a:off x="137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5" name="AutoShape 313"/>
            <p:cNvSpPr>
              <a:spLocks noChangeArrowheads="1"/>
            </p:cNvSpPr>
            <p:nvPr/>
          </p:nvSpPr>
          <p:spPr bwMode="auto">
            <a:xfrm>
              <a:off x="182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6" name="AutoShape 314"/>
            <p:cNvSpPr>
              <a:spLocks noChangeArrowheads="1"/>
            </p:cNvSpPr>
            <p:nvPr/>
          </p:nvSpPr>
          <p:spPr bwMode="auto">
            <a:xfrm>
              <a:off x="335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7" name="AutoShape 315"/>
            <p:cNvSpPr>
              <a:spLocks noChangeArrowheads="1"/>
            </p:cNvSpPr>
            <p:nvPr/>
          </p:nvSpPr>
          <p:spPr bwMode="auto">
            <a:xfrm>
              <a:off x="412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8" name="AutoShape 316"/>
            <p:cNvSpPr>
              <a:spLocks noChangeArrowheads="1"/>
            </p:cNvSpPr>
            <p:nvPr/>
          </p:nvSpPr>
          <p:spPr bwMode="auto">
            <a:xfrm>
              <a:off x="442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9" name="AutoShape 317"/>
            <p:cNvSpPr>
              <a:spLocks noChangeArrowheads="1"/>
            </p:cNvSpPr>
            <p:nvPr/>
          </p:nvSpPr>
          <p:spPr bwMode="auto">
            <a:xfrm>
              <a:off x="488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0" name="AutoShape 318"/>
            <p:cNvSpPr>
              <a:spLocks noChangeArrowheads="1"/>
            </p:cNvSpPr>
            <p:nvPr/>
          </p:nvSpPr>
          <p:spPr bwMode="auto">
            <a:xfrm>
              <a:off x="121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1" name="AutoShape 319"/>
            <p:cNvSpPr>
              <a:spLocks noChangeArrowheads="1"/>
            </p:cNvSpPr>
            <p:nvPr/>
          </p:nvSpPr>
          <p:spPr bwMode="auto">
            <a:xfrm>
              <a:off x="152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2" name="AutoShape 320"/>
            <p:cNvSpPr>
              <a:spLocks noChangeArrowheads="1"/>
            </p:cNvSpPr>
            <p:nvPr/>
          </p:nvSpPr>
          <p:spPr bwMode="auto">
            <a:xfrm>
              <a:off x="198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3" name="AutoShape 321"/>
            <p:cNvSpPr>
              <a:spLocks noChangeArrowheads="1"/>
            </p:cNvSpPr>
            <p:nvPr/>
          </p:nvSpPr>
          <p:spPr bwMode="auto">
            <a:xfrm>
              <a:off x="244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4" name="AutoShape 322"/>
            <p:cNvSpPr>
              <a:spLocks noChangeArrowheads="1"/>
            </p:cNvSpPr>
            <p:nvPr/>
          </p:nvSpPr>
          <p:spPr bwMode="auto">
            <a:xfrm>
              <a:off x="167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5" name="AutoShape 323"/>
            <p:cNvSpPr>
              <a:spLocks noChangeArrowheads="1"/>
            </p:cNvSpPr>
            <p:nvPr/>
          </p:nvSpPr>
          <p:spPr bwMode="auto">
            <a:xfrm>
              <a:off x="213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6" name="AutoShape 324"/>
            <p:cNvSpPr>
              <a:spLocks noChangeArrowheads="1"/>
            </p:cNvSpPr>
            <p:nvPr/>
          </p:nvSpPr>
          <p:spPr bwMode="auto">
            <a:xfrm>
              <a:off x="259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7" name="AutoShape 325"/>
            <p:cNvSpPr>
              <a:spLocks noChangeArrowheads="1"/>
            </p:cNvSpPr>
            <p:nvPr/>
          </p:nvSpPr>
          <p:spPr bwMode="auto">
            <a:xfrm>
              <a:off x="305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8" name="AutoShape 326"/>
            <p:cNvSpPr>
              <a:spLocks noChangeArrowheads="1"/>
            </p:cNvSpPr>
            <p:nvPr/>
          </p:nvSpPr>
          <p:spPr bwMode="auto">
            <a:xfrm>
              <a:off x="228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9" name="AutoShape 327"/>
            <p:cNvSpPr>
              <a:spLocks noChangeArrowheads="1"/>
            </p:cNvSpPr>
            <p:nvPr/>
          </p:nvSpPr>
          <p:spPr bwMode="auto">
            <a:xfrm>
              <a:off x="274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0" name="AutoShape 328"/>
            <p:cNvSpPr>
              <a:spLocks noChangeArrowheads="1"/>
            </p:cNvSpPr>
            <p:nvPr/>
          </p:nvSpPr>
          <p:spPr bwMode="auto">
            <a:xfrm>
              <a:off x="320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1" name="AutoShape 329"/>
            <p:cNvSpPr>
              <a:spLocks noChangeArrowheads="1"/>
            </p:cNvSpPr>
            <p:nvPr/>
          </p:nvSpPr>
          <p:spPr bwMode="auto">
            <a:xfrm>
              <a:off x="381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2" name="AutoShape 330"/>
            <p:cNvSpPr>
              <a:spLocks noChangeArrowheads="1"/>
            </p:cNvSpPr>
            <p:nvPr/>
          </p:nvSpPr>
          <p:spPr bwMode="auto">
            <a:xfrm>
              <a:off x="289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3" name="AutoShape 331"/>
            <p:cNvSpPr>
              <a:spLocks noChangeArrowheads="1"/>
            </p:cNvSpPr>
            <p:nvPr/>
          </p:nvSpPr>
          <p:spPr bwMode="auto">
            <a:xfrm>
              <a:off x="351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4" name="AutoShape 332"/>
            <p:cNvSpPr>
              <a:spLocks noChangeArrowheads="1"/>
            </p:cNvSpPr>
            <p:nvPr/>
          </p:nvSpPr>
          <p:spPr bwMode="auto">
            <a:xfrm>
              <a:off x="396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5" name="AutoShape 333"/>
            <p:cNvSpPr>
              <a:spLocks noChangeArrowheads="1"/>
            </p:cNvSpPr>
            <p:nvPr/>
          </p:nvSpPr>
          <p:spPr bwMode="auto">
            <a:xfrm>
              <a:off x="458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6" name="AutoShape 334"/>
            <p:cNvSpPr>
              <a:spLocks noChangeArrowheads="1"/>
            </p:cNvSpPr>
            <p:nvPr/>
          </p:nvSpPr>
          <p:spPr bwMode="auto">
            <a:xfrm>
              <a:off x="36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7" name="AutoShape 335"/>
            <p:cNvSpPr>
              <a:spLocks noChangeArrowheads="1"/>
            </p:cNvSpPr>
            <p:nvPr/>
          </p:nvSpPr>
          <p:spPr bwMode="auto">
            <a:xfrm>
              <a:off x="427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8" name="AutoShape 336"/>
            <p:cNvSpPr>
              <a:spLocks noChangeArrowheads="1"/>
            </p:cNvSpPr>
            <p:nvPr/>
          </p:nvSpPr>
          <p:spPr bwMode="auto">
            <a:xfrm>
              <a:off x="473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9" name="Line 337"/>
            <p:cNvSpPr>
              <a:spLocks noChangeShapeType="1"/>
            </p:cNvSpPr>
            <p:nvPr/>
          </p:nvSpPr>
          <p:spPr bwMode="auto">
            <a:xfrm>
              <a:off x="938" y="2230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70" name="AutoShape 338"/>
            <p:cNvSpPr>
              <a:spLocks noChangeArrowheads="1"/>
            </p:cNvSpPr>
            <p:nvPr/>
          </p:nvSpPr>
          <p:spPr bwMode="auto">
            <a:xfrm>
              <a:off x="91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1" name="AutoShape 339"/>
            <p:cNvSpPr>
              <a:spLocks noChangeArrowheads="1"/>
            </p:cNvSpPr>
            <p:nvPr/>
          </p:nvSpPr>
          <p:spPr bwMode="auto">
            <a:xfrm>
              <a:off x="10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2" name="AutoShape 340"/>
            <p:cNvSpPr>
              <a:spLocks noChangeArrowheads="1"/>
            </p:cNvSpPr>
            <p:nvPr/>
          </p:nvSpPr>
          <p:spPr bwMode="auto">
            <a:xfrm>
              <a:off x="137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3" name="AutoShape 341"/>
            <p:cNvSpPr>
              <a:spLocks noChangeArrowheads="1"/>
            </p:cNvSpPr>
            <p:nvPr/>
          </p:nvSpPr>
          <p:spPr bwMode="auto">
            <a:xfrm>
              <a:off x="182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4" name="AutoShape 342"/>
            <p:cNvSpPr>
              <a:spLocks noChangeArrowheads="1"/>
            </p:cNvSpPr>
            <p:nvPr/>
          </p:nvSpPr>
          <p:spPr bwMode="auto">
            <a:xfrm>
              <a:off x="335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5" name="AutoShape 343"/>
            <p:cNvSpPr>
              <a:spLocks noChangeArrowheads="1"/>
            </p:cNvSpPr>
            <p:nvPr/>
          </p:nvSpPr>
          <p:spPr bwMode="auto">
            <a:xfrm>
              <a:off x="412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6" name="AutoShape 344"/>
            <p:cNvSpPr>
              <a:spLocks noChangeArrowheads="1"/>
            </p:cNvSpPr>
            <p:nvPr/>
          </p:nvSpPr>
          <p:spPr bwMode="auto">
            <a:xfrm>
              <a:off x="442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7" name="AutoShape 345"/>
            <p:cNvSpPr>
              <a:spLocks noChangeArrowheads="1"/>
            </p:cNvSpPr>
            <p:nvPr/>
          </p:nvSpPr>
          <p:spPr bwMode="auto">
            <a:xfrm>
              <a:off x="488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8" name="AutoShape 346"/>
            <p:cNvSpPr>
              <a:spLocks noChangeArrowheads="1"/>
            </p:cNvSpPr>
            <p:nvPr/>
          </p:nvSpPr>
          <p:spPr bwMode="auto">
            <a:xfrm>
              <a:off x="121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9" name="AutoShape 347"/>
            <p:cNvSpPr>
              <a:spLocks noChangeArrowheads="1"/>
            </p:cNvSpPr>
            <p:nvPr/>
          </p:nvSpPr>
          <p:spPr bwMode="auto">
            <a:xfrm>
              <a:off x="152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0" name="AutoShape 348"/>
            <p:cNvSpPr>
              <a:spLocks noChangeArrowheads="1"/>
            </p:cNvSpPr>
            <p:nvPr/>
          </p:nvSpPr>
          <p:spPr bwMode="auto">
            <a:xfrm>
              <a:off x="198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1" name="AutoShape 349"/>
            <p:cNvSpPr>
              <a:spLocks noChangeArrowheads="1"/>
            </p:cNvSpPr>
            <p:nvPr/>
          </p:nvSpPr>
          <p:spPr bwMode="auto">
            <a:xfrm>
              <a:off x="244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2" name="AutoShape 350"/>
            <p:cNvSpPr>
              <a:spLocks noChangeArrowheads="1"/>
            </p:cNvSpPr>
            <p:nvPr/>
          </p:nvSpPr>
          <p:spPr bwMode="auto">
            <a:xfrm>
              <a:off x="167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3" name="AutoShape 351"/>
            <p:cNvSpPr>
              <a:spLocks noChangeArrowheads="1"/>
            </p:cNvSpPr>
            <p:nvPr/>
          </p:nvSpPr>
          <p:spPr bwMode="auto">
            <a:xfrm>
              <a:off x="213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4" name="AutoShape 352"/>
            <p:cNvSpPr>
              <a:spLocks noChangeArrowheads="1"/>
            </p:cNvSpPr>
            <p:nvPr/>
          </p:nvSpPr>
          <p:spPr bwMode="auto">
            <a:xfrm>
              <a:off x="259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5" name="AutoShape 353"/>
            <p:cNvSpPr>
              <a:spLocks noChangeArrowheads="1"/>
            </p:cNvSpPr>
            <p:nvPr/>
          </p:nvSpPr>
          <p:spPr bwMode="auto">
            <a:xfrm>
              <a:off x="305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6" name="AutoShape 354"/>
            <p:cNvSpPr>
              <a:spLocks noChangeArrowheads="1"/>
            </p:cNvSpPr>
            <p:nvPr/>
          </p:nvSpPr>
          <p:spPr bwMode="auto">
            <a:xfrm>
              <a:off x="228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7" name="AutoShape 355"/>
            <p:cNvSpPr>
              <a:spLocks noChangeArrowheads="1"/>
            </p:cNvSpPr>
            <p:nvPr/>
          </p:nvSpPr>
          <p:spPr bwMode="auto">
            <a:xfrm>
              <a:off x="274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8" name="AutoShape 356"/>
            <p:cNvSpPr>
              <a:spLocks noChangeArrowheads="1"/>
            </p:cNvSpPr>
            <p:nvPr/>
          </p:nvSpPr>
          <p:spPr bwMode="auto">
            <a:xfrm>
              <a:off x="320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9" name="AutoShape 357"/>
            <p:cNvSpPr>
              <a:spLocks noChangeArrowheads="1"/>
            </p:cNvSpPr>
            <p:nvPr/>
          </p:nvSpPr>
          <p:spPr bwMode="auto">
            <a:xfrm>
              <a:off x="381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0" name="AutoShape 358"/>
            <p:cNvSpPr>
              <a:spLocks noChangeArrowheads="1"/>
            </p:cNvSpPr>
            <p:nvPr/>
          </p:nvSpPr>
          <p:spPr bwMode="auto">
            <a:xfrm>
              <a:off x="289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1" name="AutoShape 359"/>
            <p:cNvSpPr>
              <a:spLocks noChangeArrowheads="1"/>
            </p:cNvSpPr>
            <p:nvPr/>
          </p:nvSpPr>
          <p:spPr bwMode="auto">
            <a:xfrm>
              <a:off x="351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2" name="AutoShape 360"/>
            <p:cNvSpPr>
              <a:spLocks noChangeArrowheads="1"/>
            </p:cNvSpPr>
            <p:nvPr/>
          </p:nvSpPr>
          <p:spPr bwMode="auto">
            <a:xfrm>
              <a:off x="396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3" name="AutoShape 361"/>
            <p:cNvSpPr>
              <a:spLocks noChangeArrowheads="1"/>
            </p:cNvSpPr>
            <p:nvPr/>
          </p:nvSpPr>
          <p:spPr bwMode="auto">
            <a:xfrm>
              <a:off x="458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4" name="AutoShape 362"/>
            <p:cNvSpPr>
              <a:spLocks noChangeArrowheads="1"/>
            </p:cNvSpPr>
            <p:nvPr/>
          </p:nvSpPr>
          <p:spPr bwMode="auto">
            <a:xfrm>
              <a:off x="36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5" name="AutoShape 363"/>
            <p:cNvSpPr>
              <a:spLocks noChangeArrowheads="1"/>
            </p:cNvSpPr>
            <p:nvPr/>
          </p:nvSpPr>
          <p:spPr bwMode="auto">
            <a:xfrm>
              <a:off x="427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6" name="AutoShape 364"/>
            <p:cNvSpPr>
              <a:spLocks noChangeArrowheads="1"/>
            </p:cNvSpPr>
            <p:nvPr/>
          </p:nvSpPr>
          <p:spPr bwMode="auto">
            <a:xfrm>
              <a:off x="473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7" name="Line 365"/>
            <p:cNvSpPr>
              <a:spLocks noChangeShapeType="1"/>
            </p:cNvSpPr>
            <p:nvPr/>
          </p:nvSpPr>
          <p:spPr bwMode="auto">
            <a:xfrm>
              <a:off x="938" y="2315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98" name="AutoShape 366"/>
            <p:cNvSpPr>
              <a:spLocks noChangeArrowheads="1"/>
            </p:cNvSpPr>
            <p:nvPr/>
          </p:nvSpPr>
          <p:spPr bwMode="auto">
            <a:xfrm>
              <a:off x="91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9" name="AutoShape 367"/>
            <p:cNvSpPr>
              <a:spLocks noChangeArrowheads="1"/>
            </p:cNvSpPr>
            <p:nvPr/>
          </p:nvSpPr>
          <p:spPr bwMode="auto">
            <a:xfrm>
              <a:off x="10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0" name="AutoShape 368"/>
            <p:cNvSpPr>
              <a:spLocks noChangeArrowheads="1"/>
            </p:cNvSpPr>
            <p:nvPr/>
          </p:nvSpPr>
          <p:spPr bwMode="auto">
            <a:xfrm>
              <a:off x="137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1" name="AutoShape 369"/>
            <p:cNvSpPr>
              <a:spLocks noChangeArrowheads="1"/>
            </p:cNvSpPr>
            <p:nvPr/>
          </p:nvSpPr>
          <p:spPr bwMode="auto">
            <a:xfrm>
              <a:off x="182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2" name="AutoShape 370"/>
            <p:cNvSpPr>
              <a:spLocks noChangeArrowheads="1"/>
            </p:cNvSpPr>
            <p:nvPr/>
          </p:nvSpPr>
          <p:spPr bwMode="auto">
            <a:xfrm>
              <a:off x="335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3" name="AutoShape 371"/>
            <p:cNvSpPr>
              <a:spLocks noChangeArrowheads="1"/>
            </p:cNvSpPr>
            <p:nvPr/>
          </p:nvSpPr>
          <p:spPr bwMode="auto">
            <a:xfrm>
              <a:off x="412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4" name="AutoShape 372"/>
            <p:cNvSpPr>
              <a:spLocks noChangeArrowheads="1"/>
            </p:cNvSpPr>
            <p:nvPr/>
          </p:nvSpPr>
          <p:spPr bwMode="auto">
            <a:xfrm>
              <a:off x="442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5" name="AutoShape 373"/>
            <p:cNvSpPr>
              <a:spLocks noChangeArrowheads="1"/>
            </p:cNvSpPr>
            <p:nvPr/>
          </p:nvSpPr>
          <p:spPr bwMode="auto">
            <a:xfrm>
              <a:off x="488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6" name="AutoShape 374"/>
            <p:cNvSpPr>
              <a:spLocks noChangeArrowheads="1"/>
            </p:cNvSpPr>
            <p:nvPr/>
          </p:nvSpPr>
          <p:spPr bwMode="auto">
            <a:xfrm>
              <a:off x="121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7" name="AutoShape 375"/>
            <p:cNvSpPr>
              <a:spLocks noChangeArrowheads="1"/>
            </p:cNvSpPr>
            <p:nvPr/>
          </p:nvSpPr>
          <p:spPr bwMode="auto">
            <a:xfrm>
              <a:off x="152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8" name="AutoShape 376"/>
            <p:cNvSpPr>
              <a:spLocks noChangeArrowheads="1"/>
            </p:cNvSpPr>
            <p:nvPr/>
          </p:nvSpPr>
          <p:spPr bwMode="auto">
            <a:xfrm>
              <a:off x="198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9" name="AutoShape 377"/>
            <p:cNvSpPr>
              <a:spLocks noChangeArrowheads="1"/>
            </p:cNvSpPr>
            <p:nvPr/>
          </p:nvSpPr>
          <p:spPr bwMode="auto">
            <a:xfrm>
              <a:off x="244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0" name="AutoShape 378"/>
            <p:cNvSpPr>
              <a:spLocks noChangeArrowheads="1"/>
            </p:cNvSpPr>
            <p:nvPr/>
          </p:nvSpPr>
          <p:spPr bwMode="auto">
            <a:xfrm>
              <a:off x="167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1" name="AutoShape 379"/>
            <p:cNvSpPr>
              <a:spLocks noChangeArrowheads="1"/>
            </p:cNvSpPr>
            <p:nvPr/>
          </p:nvSpPr>
          <p:spPr bwMode="auto">
            <a:xfrm>
              <a:off x="213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2" name="AutoShape 380"/>
            <p:cNvSpPr>
              <a:spLocks noChangeArrowheads="1"/>
            </p:cNvSpPr>
            <p:nvPr/>
          </p:nvSpPr>
          <p:spPr bwMode="auto">
            <a:xfrm>
              <a:off x="259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3" name="AutoShape 381"/>
            <p:cNvSpPr>
              <a:spLocks noChangeArrowheads="1"/>
            </p:cNvSpPr>
            <p:nvPr/>
          </p:nvSpPr>
          <p:spPr bwMode="auto">
            <a:xfrm>
              <a:off x="305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4" name="AutoShape 382"/>
            <p:cNvSpPr>
              <a:spLocks noChangeArrowheads="1"/>
            </p:cNvSpPr>
            <p:nvPr/>
          </p:nvSpPr>
          <p:spPr bwMode="auto">
            <a:xfrm>
              <a:off x="228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5" name="AutoShape 383"/>
            <p:cNvSpPr>
              <a:spLocks noChangeArrowheads="1"/>
            </p:cNvSpPr>
            <p:nvPr/>
          </p:nvSpPr>
          <p:spPr bwMode="auto">
            <a:xfrm>
              <a:off x="274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6" name="AutoShape 384"/>
            <p:cNvSpPr>
              <a:spLocks noChangeArrowheads="1"/>
            </p:cNvSpPr>
            <p:nvPr/>
          </p:nvSpPr>
          <p:spPr bwMode="auto">
            <a:xfrm>
              <a:off x="320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7" name="AutoShape 385"/>
            <p:cNvSpPr>
              <a:spLocks noChangeArrowheads="1"/>
            </p:cNvSpPr>
            <p:nvPr/>
          </p:nvSpPr>
          <p:spPr bwMode="auto">
            <a:xfrm>
              <a:off x="381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8" name="AutoShape 386"/>
            <p:cNvSpPr>
              <a:spLocks noChangeArrowheads="1"/>
            </p:cNvSpPr>
            <p:nvPr/>
          </p:nvSpPr>
          <p:spPr bwMode="auto">
            <a:xfrm>
              <a:off x="289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9" name="AutoShape 387"/>
            <p:cNvSpPr>
              <a:spLocks noChangeArrowheads="1"/>
            </p:cNvSpPr>
            <p:nvPr/>
          </p:nvSpPr>
          <p:spPr bwMode="auto">
            <a:xfrm>
              <a:off x="351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0" name="AutoShape 388"/>
            <p:cNvSpPr>
              <a:spLocks noChangeArrowheads="1"/>
            </p:cNvSpPr>
            <p:nvPr/>
          </p:nvSpPr>
          <p:spPr bwMode="auto">
            <a:xfrm>
              <a:off x="396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1" name="AutoShape 389"/>
            <p:cNvSpPr>
              <a:spLocks noChangeArrowheads="1"/>
            </p:cNvSpPr>
            <p:nvPr/>
          </p:nvSpPr>
          <p:spPr bwMode="auto">
            <a:xfrm>
              <a:off x="458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2" name="AutoShape 390"/>
            <p:cNvSpPr>
              <a:spLocks noChangeArrowheads="1"/>
            </p:cNvSpPr>
            <p:nvPr/>
          </p:nvSpPr>
          <p:spPr bwMode="auto">
            <a:xfrm>
              <a:off x="36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3" name="AutoShape 391"/>
            <p:cNvSpPr>
              <a:spLocks noChangeArrowheads="1"/>
            </p:cNvSpPr>
            <p:nvPr/>
          </p:nvSpPr>
          <p:spPr bwMode="auto">
            <a:xfrm>
              <a:off x="427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4" name="AutoShape 392"/>
            <p:cNvSpPr>
              <a:spLocks noChangeArrowheads="1"/>
            </p:cNvSpPr>
            <p:nvPr/>
          </p:nvSpPr>
          <p:spPr bwMode="auto">
            <a:xfrm>
              <a:off x="473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5" name="Line 393"/>
            <p:cNvSpPr>
              <a:spLocks noChangeShapeType="1"/>
            </p:cNvSpPr>
            <p:nvPr/>
          </p:nvSpPr>
          <p:spPr bwMode="auto">
            <a:xfrm>
              <a:off x="938" y="2400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826" name="AutoShape 394"/>
            <p:cNvSpPr>
              <a:spLocks noChangeArrowheads="1"/>
            </p:cNvSpPr>
            <p:nvPr/>
          </p:nvSpPr>
          <p:spPr bwMode="auto">
            <a:xfrm>
              <a:off x="91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7" name="AutoShape 395"/>
            <p:cNvSpPr>
              <a:spLocks noChangeArrowheads="1"/>
            </p:cNvSpPr>
            <p:nvPr/>
          </p:nvSpPr>
          <p:spPr bwMode="auto">
            <a:xfrm>
              <a:off x="10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8" name="AutoShape 396"/>
            <p:cNvSpPr>
              <a:spLocks noChangeArrowheads="1"/>
            </p:cNvSpPr>
            <p:nvPr/>
          </p:nvSpPr>
          <p:spPr bwMode="auto">
            <a:xfrm>
              <a:off x="137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9" name="AutoShape 397"/>
            <p:cNvSpPr>
              <a:spLocks noChangeArrowheads="1"/>
            </p:cNvSpPr>
            <p:nvPr/>
          </p:nvSpPr>
          <p:spPr bwMode="auto">
            <a:xfrm>
              <a:off x="182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0" name="AutoShape 398"/>
            <p:cNvSpPr>
              <a:spLocks noChangeArrowheads="1"/>
            </p:cNvSpPr>
            <p:nvPr/>
          </p:nvSpPr>
          <p:spPr bwMode="auto">
            <a:xfrm>
              <a:off x="335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1" name="AutoShape 399"/>
            <p:cNvSpPr>
              <a:spLocks noChangeArrowheads="1"/>
            </p:cNvSpPr>
            <p:nvPr/>
          </p:nvSpPr>
          <p:spPr bwMode="auto">
            <a:xfrm>
              <a:off x="412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2" name="AutoShape 400"/>
            <p:cNvSpPr>
              <a:spLocks noChangeArrowheads="1"/>
            </p:cNvSpPr>
            <p:nvPr/>
          </p:nvSpPr>
          <p:spPr bwMode="auto">
            <a:xfrm>
              <a:off x="442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3" name="AutoShape 401"/>
            <p:cNvSpPr>
              <a:spLocks noChangeArrowheads="1"/>
            </p:cNvSpPr>
            <p:nvPr/>
          </p:nvSpPr>
          <p:spPr bwMode="auto">
            <a:xfrm>
              <a:off x="488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4" name="AutoShape 402"/>
            <p:cNvSpPr>
              <a:spLocks noChangeArrowheads="1"/>
            </p:cNvSpPr>
            <p:nvPr/>
          </p:nvSpPr>
          <p:spPr bwMode="auto">
            <a:xfrm>
              <a:off x="121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5" name="AutoShape 403"/>
            <p:cNvSpPr>
              <a:spLocks noChangeArrowheads="1"/>
            </p:cNvSpPr>
            <p:nvPr/>
          </p:nvSpPr>
          <p:spPr bwMode="auto">
            <a:xfrm>
              <a:off x="152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6" name="AutoShape 404"/>
            <p:cNvSpPr>
              <a:spLocks noChangeArrowheads="1"/>
            </p:cNvSpPr>
            <p:nvPr/>
          </p:nvSpPr>
          <p:spPr bwMode="auto">
            <a:xfrm>
              <a:off x="198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7" name="AutoShape 405"/>
            <p:cNvSpPr>
              <a:spLocks noChangeArrowheads="1"/>
            </p:cNvSpPr>
            <p:nvPr/>
          </p:nvSpPr>
          <p:spPr bwMode="auto">
            <a:xfrm>
              <a:off x="244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8" name="AutoShape 406"/>
            <p:cNvSpPr>
              <a:spLocks noChangeArrowheads="1"/>
            </p:cNvSpPr>
            <p:nvPr/>
          </p:nvSpPr>
          <p:spPr bwMode="auto">
            <a:xfrm>
              <a:off x="167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9" name="AutoShape 407"/>
            <p:cNvSpPr>
              <a:spLocks noChangeArrowheads="1"/>
            </p:cNvSpPr>
            <p:nvPr/>
          </p:nvSpPr>
          <p:spPr bwMode="auto">
            <a:xfrm>
              <a:off x="213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0" name="AutoShape 408"/>
            <p:cNvSpPr>
              <a:spLocks noChangeArrowheads="1"/>
            </p:cNvSpPr>
            <p:nvPr/>
          </p:nvSpPr>
          <p:spPr bwMode="auto">
            <a:xfrm>
              <a:off x="259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1" name="AutoShape 409"/>
            <p:cNvSpPr>
              <a:spLocks noChangeArrowheads="1"/>
            </p:cNvSpPr>
            <p:nvPr/>
          </p:nvSpPr>
          <p:spPr bwMode="auto">
            <a:xfrm>
              <a:off x="305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2" name="AutoShape 410"/>
            <p:cNvSpPr>
              <a:spLocks noChangeArrowheads="1"/>
            </p:cNvSpPr>
            <p:nvPr/>
          </p:nvSpPr>
          <p:spPr bwMode="auto">
            <a:xfrm>
              <a:off x="228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3" name="AutoShape 411"/>
            <p:cNvSpPr>
              <a:spLocks noChangeArrowheads="1"/>
            </p:cNvSpPr>
            <p:nvPr/>
          </p:nvSpPr>
          <p:spPr bwMode="auto">
            <a:xfrm>
              <a:off x="274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4" name="AutoShape 412"/>
            <p:cNvSpPr>
              <a:spLocks noChangeArrowheads="1"/>
            </p:cNvSpPr>
            <p:nvPr/>
          </p:nvSpPr>
          <p:spPr bwMode="auto">
            <a:xfrm>
              <a:off x="320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5" name="AutoShape 413"/>
            <p:cNvSpPr>
              <a:spLocks noChangeArrowheads="1"/>
            </p:cNvSpPr>
            <p:nvPr/>
          </p:nvSpPr>
          <p:spPr bwMode="auto">
            <a:xfrm>
              <a:off x="381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6" name="AutoShape 414"/>
            <p:cNvSpPr>
              <a:spLocks noChangeArrowheads="1"/>
            </p:cNvSpPr>
            <p:nvPr/>
          </p:nvSpPr>
          <p:spPr bwMode="auto">
            <a:xfrm>
              <a:off x="289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7" name="AutoShape 415"/>
            <p:cNvSpPr>
              <a:spLocks noChangeArrowheads="1"/>
            </p:cNvSpPr>
            <p:nvPr/>
          </p:nvSpPr>
          <p:spPr bwMode="auto">
            <a:xfrm>
              <a:off x="351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8" name="AutoShape 416"/>
            <p:cNvSpPr>
              <a:spLocks noChangeArrowheads="1"/>
            </p:cNvSpPr>
            <p:nvPr/>
          </p:nvSpPr>
          <p:spPr bwMode="auto">
            <a:xfrm>
              <a:off x="396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9" name="AutoShape 417"/>
            <p:cNvSpPr>
              <a:spLocks noChangeArrowheads="1"/>
            </p:cNvSpPr>
            <p:nvPr/>
          </p:nvSpPr>
          <p:spPr bwMode="auto">
            <a:xfrm>
              <a:off x="458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0" name="AutoShape 418"/>
            <p:cNvSpPr>
              <a:spLocks noChangeArrowheads="1"/>
            </p:cNvSpPr>
            <p:nvPr/>
          </p:nvSpPr>
          <p:spPr bwMode="auto">
            <a:xfrm>
              <a:off x="36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1" name="AutoShape 419"/>
            <p:cNvSpPr>
              <a:spLocks noChangeArrowheads="1"/>
            </p:cNvSpPr>
            <p:nvPr/>
          </p:nvSpPr>
          <p:spPr bwMode="auto">
            <a:xfrm>
              <a:off x="427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2" name="AutoShape 420"/>
            <p:cNvSpPr>
              <a:spLocks noChangeArrowheads="1"/>
            </p:cNvSpPr>
            <p:nvPr/>
          </p:nvSpPr>
          <p:spPr bwMode="auto">
            <a:xfrm>
              <a:off x="473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3" name="Line 421"/>
            <p:cNvSpPr>
              <a:spLocks noChangeShapeType="1"/>
            </p:cNvSpPr>
            <p:nvPr/>
          </p:nvSpPr>
          <p:spPr bwMode="auto">
            <a:xfrm>
              <a:off x="938" y="248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854" name="AutoShape 422"/>
            <p:cNvSpPr>
              <a:spLocks noChangeArrowheads="1"/>
            </p:cNvSpPr>
            <p:nvPr/>
          </p:nvSpPr>
          <p:spPr bwMode="auto">
            <a:xfrm>
              <a:off x="91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5" name="AutoShape 423"/>
            <p:cNvSpPr>
              <a:spLocks noChangeArrowheads="1"/>
            </p:cNvSpPr>
            <p:nvPr/>
          </p:nvSpPr>
          <p:spPr bwMode="auto">
            <a:xfrm>
              <a:off x="10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6" name="AutoShape 424"/>
            <p:cNvSpPr>
              <a:spLocks noChangeArrowheads="1"/>
            </p:cNvSpPr>
            <p:nvPr/>
          </p:nvSpPr>
          <p:spPr bwMode="auto">
            <a:xfrm>
              <a:off x="137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7" name="AutoShape 425"/>
            <p:cNvSpPr>
              <a:spLocks noChangeArrowheads="1"/>
            </p:cNvSpPr>
            <p:nvPr/>
          </p:nvSpPr>
          <p:spPr bwMode="auto">
            <a:xfrm>
              <a:off x="182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8" name="AutoShape 426"/>
            <p:cNvSpPr>
              <a:spLocks noChangeArrowheads="1"/>
            </p:cNvSpPr>
            <p:nvPr/>
          </p:nvSpPr>
          <p:spPr bwMode="auto">
            <a:xfrm>
              <a:off x="335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9" name="AutoShape 427"/>
            <p:cNvSpPr>
              <a:spLocks noChangeArrowheads="1"/>
            </p:cNvSpPr>
            <p:nvPr/>
          </p:nvSpPr>
          <p:spPr bwMode="auto">
            <a:xfrm>
              <a:off x="412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0" name="AutoShape 428"/>
            <p:cNvSpPr>
              <a:spLocks noChangeArrowheads="1"/>
            </p:cNvSpPr>
            <p:nvPr/>
          </p:nvSpPr>
          <p:spPr bwMode="auto">
            <a:xfrm>
              <a:off x="442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1" name="AutoShape 429"/>
            <p:cNvSpPr>
              <a:spLocks noChangeArrowheads="1"/>
            </p:cNvSpPr>
            <p:nvPr/>
          </p:nvSpPr>
          <p:spPr bwMode="auto">
            <a:xfrm>
              <a:off x="488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" name="AutoShape 430"/>
            <p:cNvSpPr>
              <a:spLocks noChangeArrowheads="1"/>
            </p:cNvSpPr>
            <p:nvPr/>
          </p:nvSpPr>
          <p:spPr bwMode="auto">
            <a:xfrm>
              <a:off x="121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" name="AutoShape 431"/>
            <p:cNvSpPr>
              <a:spLocks noChangeArrowheads="1"/>
            </p:cNvSpPr>
            <p:nvPr/>
          </p:nvSpPr>
          <p:spPr bwMode="auto">
            <a:xfrm>
              <a:off x="152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" name="AutoShape 432"/>
            <p:cNvSpPr>
              <a:spLocks noChangeArrowheads="1"/>
            </p:cNvSpPr>
            <p:nvPr/>
          </p:nvSpPr>
          <p:spPr bwMode="auto">
            <a:xfrm>
              <a:off x="198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" name="AutoShape 433"/>
            <p:cNvSpPr>
              <a:spLocks noChangeArrowheads="1"/>
            </p:cNvSpPr>
            <p:nvPr/>
          </p:nvSpPr>
          <p:spPr bwMode="auto">
            <a:xfrm>
              <a:off x="244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6" name="AutoShape 434"/>
            <p:cNvSpPr>
              <a:spLocks noChangeArrowheads="1"/>
            </p:cNvSpPr>
            <p:nvPr/>
          </p:nvSpPr>
          <p:spPr bwMode="auto">
            <a:xfrm>
              <a:off x="167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7" name="AutoShape 435"/>
            <p:cNvSpPr>
              <a:spLocks noChangeArrowheads="1"/>
            </p:cNvSpPr>
            <p:nvPr/>
          </p:nvSpPr>
          <p:spPr bwMode="auto">
            <a:xfrm>
              <a:off x="213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8" name="AutoShape 436"/>
            <p:cNvSpPr>
              <a:spLocks noChangeArrowheads="1"/>
            </p:cNvSpPr>
            <p:nvPr/>
          </p:nvSpPr>
          <p:spPr bwMode="auto">
            <a:xfrm>
              <a:off x="259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9" name="AutoShape 437"/>
            <p:cNvSpPr>
              <a:spLocks noChangeArrowheads="1"/>
            </p:cNvSpPr>
            <p:nvPr/>
          </p:nvSpPr>
          <p:spPr bwMode="auto">
            <a:xfrm>
              <a:off x="305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0" name="AutoShape 438"/>
            <p:cNvSpPr>
              <a:spLocks noChangeArrowheads="1"/>
            </p:cNvSpPr>
            <p:nvPr/>
          </p:nvSpPr>
          <p:spPr bwMode="auto">
            <a:xfrm>
              <a:off x="228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1" name="AutoShape 439"/>
            <p:cNvSpPr>
              <a:spLocks noChangeArrowheads="1"/>
            </p:cNvSpPr>
            <p:nvPr/>
          </p:nvSpPr>
          <p:spPr bwMode="auto">
            <a:xfrm>
              <a:off x="274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2" name="AutoShape 440"/>
            <p:cNvSpPr>
              <a:spLocks noChangeArrowheads="1"/>
            </p:cNvSpPr>
            <p:nvPr/>
          </p:nvSpPr>
          <p:spPr bwMode="auto">
            <a:xfrm>
              <a:off x="320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3" name="AutoShape 441"/>
            <p:cNvSpPr>
              <a:spLocks noChangeArrowheads="1"/>
            </p:cNvSpPr>
            <p:nvPr/>
          </p:nvSpPr>
          <p:spPr bwMode="auto">
            <a:xfrm>
              <a:off x="381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4" name="AutoShape 442"/>
            <p:cNvSpPr>
              <a:spLocks noChangeArrowheads="1"/>
            </p:cNvSpPr>
            <p:nvPr/>
          </p:nvSpPr>
          <p:spPr bwMode="auto">
            <a:xfrm>
              <a:off x="289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5" name="AutoShape 443"/>
            <p:cNvSpPr>
              <a:spLocks noChangeArrowheads="1"/>
            </p:cNvSpPr>
            <p:nvPr/>
          </p:nvSpPr>
          <p:spPr bwMode="auto">
            <a:xfrm>
              <a:off x="351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6" name="AutoShape 444"/>
            <p:cNvSpPr>
              <a:spLocks noChangeArrowheads="1"/>
            </p:cNvSpPr>
            <p:nvPr/>
          </p:nvSpPr>
          <p:spPr bwMode="auto">
            <a:xfrm>
              <a:off x="396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7" name="AutoShape 445"/>
            <p:cNvSpPr>
              <a:spLocks noChangeArrowheads="1"/>
            </p:cNvSpPr>
            <p:nvPr/>
          </p:nvSpPr>
          <p:spPr bwMode="auto">
            <a:xfrm>
              <a:off x="458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8" name="AutoShape 446"/>
            <p:cNvSpPr>
              <a:spLocks noChangeArrowheads="1"/>
            </p:cNvSpPr>
            <p:nvPr/>
          </p:nvSpPr>
          <p:spPr bwMode="auto">
            <a:xfrm>
              <a:off x="36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9" name="AutoShape 447"/>
            <p:cNvSpPr>
              <a:spLocks noChangeArrowheads="1"/>
            </p:cNvSpPr>
            <p:nvPr/>
          </p:nvSpPr>
          <p:spPr bwMode="auto">
            <a:xfrm>
              <a:off x="427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0" name="AutoShape 448"/>
            <p:cNvSpPr>
              <a:spLocks noChangeArrowheads="1"/>
            </p:cNvSpPr>
            <p:nvPr/>
          </p:nvSpPr>
          <p:spPr bwMode="auto">
            <a:xfrm>
              <a:off x="473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1" name="Line 449"/>
            <p:cNvSpPr>
              <a:spLocks noChangeShapeType="1"/>
            </p:cNvSpPr>
            <p:nvPr/>
          </p:nvSpPr>
          <p:spPr bwMode="auto">
            <a:xfrm>
              <a:off x="938" y="2569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882" name="AutoShape 450"/>
            <p:cNvSpPr>
              <a:spLocks noChangeArrowheads="1"/>
            </p:cNvSpPr>
            <p:nvPr/>
          </p:nvSpPr>
          <p:spPr bwMode="auto">
            <a:xfrm>
              <a:off x="91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3" name="AutoShape 451"/>
            <p:cNvSpPr>
              <a:spLocks noChangeArrowheads="1"/>
            </p:cNvSpPr>
            <p:nvPr/>
          </p:nvSpPr>
          <p:spPr bwMode="auto">
            <a:xfrm>
              <a:off x="10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4" name="AutoShape 452"/>
            <p:cNvSpPr>
              <a:spLocks noChangeArrowheads="1"/>
            </p:cNvSpPr>
            <p:nvPr/>
          </p:nvSpPr>
          <p:spPr bwMode="auto">
            <a:xfrm>
              <a:off x="137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5" name="AutoShape 453"/>
            <p:cNvSpPr>
              <a:spLocks noChangeArrowheads="1"/>
            </p:cNvSpPr>
            <p:nvPr/>
          </p:nvSpPr>
          <p:spPr bwMode="auto">
            <a:xfrm>
              <a:off x="182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6" name="AutoShape 454"/>
            <p:cNvSpPr>
              <a:spLocks noChangeArrowheads="1"/>
            </p:cNvSpPr>
            <p:nvPr/>
          </p:nvSpPr>
          <p:spPr bwMode="auto">
            <a:xfrm>
              <a:off x="335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7" name="AutoShape 455"/>
            <p:cNvSpPr>
              <a:spLocks noChangeArrowheads="1"/>
            </p:cNvSpPr>
            <p:nvPr/>
          </p:nvSpPr>
          <p:spPr bwMode="auto">
            <a:xfrm>
              <a:off x="412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8" name="AutoShape 456"/>
            <p:cNvSpPr>
              <a:spLocks noChangeArrowheads="1"/>
            </p:cNvSpPr>
            <p:nvPr/>
          </p:nvSpPr>
          <p:spPr bwMode="auto">
            <a:xfrm>
              <a:off x="442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9" name="AutoShape 457"/>
            <p:cNvSpPr>
              <a:spLocks noChangeArrowheads="1"/>
            </p:cNvSpPr>
            <p:nvPr/>
          </p:nvSpPr>
          <p:spPr bwMode="auto">
            <a:xfrm>
              <a:off x="488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0" name="AutoShape 458"/>
            <p:cNvSpPr>
              <a:spLocks noChangeArrowheads="1"/>
            </p:cNvSpPr>
            <p:nvPr/>
          </p:nvSpPr>
          <p:spPr bwMode="auto">
            <a:xfrm>
              <a:off x="121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1" name="AutoShape 459"/>
            <p:cNvSpPr>
              <a:spLocks noChangeArrowheads="1"/>
            </p:cNvSpPr>
            <p:nvPr/>
          </p:nvSpPr>
          <p:spPr bwMode="auto">
            <a:xfrm>
              <a:off x="152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2" name="AutoShape 460"/>
            <p:cNvSpPr>
              <a:spLocks noChangeArrowheads="1"/>
            </p:cNvSpPr>
            <p:nvPr/>
          </p:nvSpPr>
          <p:spPr bwMode="auto">
            <a:xfrm>
              <a:off x="198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3" name="AutoShape 461"/>
            <p:cNvSpPr>
              <a:spLocks noChangeArrowheads="1"/>
            </p:cNvSpPr>
            <p:nvPr/>
          </p:nvSpPr>
          <p:spPr bwMode="auto">
            <a:xfrm>
              <a:off x="244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4" name="AutoShape 462"/>
            <p:cNvSpPr>
              <a:spLocks noChangeArrowheads="1"/>
            </p:cNvSpPr>
            <p:nvPr/>
          </p:nvSpPr>
          <p:spPr bwMode="auto">
            <a:xfrm>
              <a:off x="167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5" name="AutoShape 463"/>
            <p:cNvSpPr>
              <a:spLocks noChangeArrowheads="1"/>
            </p:cNvSpPr>
            <p:nvPr/>
          </p:nvSpPr>
          <p:spPr bwMode="auto">
            <a:xfrm>
              <a:off x="213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6" name="AutoShape 464"/>
            <p:cNvSpPr>
              <a:spLocks noChangeArrowheads="1"/>
            </p:cNvSpPr>
            <p:nvPr/>
          </p:nvSpPr>
          <p:spPr bwMode="auto">
            <a:xfrm>
              <a:off x="259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7" name="AutoShape 465"/>
            <p:cNvSpPr>
              <a:spLocks noChangeArrowheads="1"/>
            </p:cNvSpPr>
            <p:nvPr/>
          </p:nvSpPr>
          <p:spPr bwMode="auto">
            <a:xfrm>
              <a:off x="305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8" name="AutoShape 466"/>
            <p:cNvSpPr>
              <a:spLocks noChangeArrowheads="1"/>
            </p:cNvSpPr>
            <p:nvPr/>
          </p:nvSpPr>
          <p:spPr bwMode="auto">
            <a:xfrm>
              <a:off x="228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9" name="AutoShape 467"/>
            <p:cNvSpPr>
              <a:spLocks noChangeArrowheads="1"/>
            </p:cNvSpPr>
            <p:nvPr/>
          </p:nvSpPr>
          <p:spPr bwMode="auto">
            <a:xfrm>
              <a:off x="274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0" name="AutoShape 468"/>
            <p:cNvSpPr>
              <a:spLocks noChangeArrowheads="1"/>
            </p:cNvSpPr>
            <p:nvPr/>
          </p:nvSpPr>
          <p:spPr bwMode="auto">
            <a:xfrm>
              <a:off x="320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1" name="AutoShape 469"/>
            <p:cNvSpPr>
              <a:spLocks noChangeArrowheads="1"/>
            </p:cNvSpPr>
            <p:nvPr/>
          </p:nvSpPr>
          <p:spPr bwMode="auto">
            <a:xfrm>
              <a:off x="381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2" name="AutoShape 470"/>
            <p:cNvSpPr>
              <a:spLocks noChangeArrowheads="1"/>
            </p:cNvSpPr>
            <p:nvPr/>
          </p:nvSpPr>
          <p:spPr bwMode="auto">
            <a:xfrm>
              <a:off x="289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3" name="AutoShape 471"/>
            <p:cNvSpPr>
              <a:spLocks noChangeArrowheads="1"/>
            </p:cNvSpPr>
            <p:nvPr/>
          </p:nvSpPr>
          <p:spPr bwMode="auto">
            <a:xfrm>
              <a:off x="351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4" name="AutoShape 472"/>
            <p:cNvSpPr>
              <a:spLocks noChangeArrowheads="1"/>
            </p:cNvSpPr>
            <p:nvPr/>
          </p:nvSpPr>
          <p:spPr bwMode="auto">
            <a:xfrm>
              <a:off x="396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5" name="AutoShape 473"/>
            <p:cNvSpPr>
              <a:spLocks noChangeArrowheads="1"/>
            </p:cNvSpPr>
            <p:nvPr/>
          </p:nvSpPr>
          <p:spPr bwMode="auto">
            <a:xfrm>
              <a:off x="458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6" name="AutoShape 474"/>
            <p:cNvSpPr>
              <a:spLocks noChangeArrowheads="1"/>
            </p:cNvSpPr>
            <p:nvPr/>
          </p:nvSpPr>
          <p:spPr bwMode="auto">
            <a:xfrm>
              <a:off x="36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7" name="AutoShape 475"/>
            <p:cNvSpPr>
              <a:spLocks noChangeArrowheads="1"/>
            </p:cNvSpPr>
            <p:nvPr/>
          </p:nvSpPr>
          <p:spPr bwMode="auto">
            <a:xfrm>
              <a:off x="427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8" name="AutoShape 476"/>
            <p:cNvSpPr>
              <a:spLocks noChangeArrowheads="1"/>
            </p:cNvSpPr>
            <p:nvPr/>
          </p:nvSpPr>
          <p:spPr bwMode="auto">
            <a:xfrm>
              <a:off x="473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9" name="Line 477"/>
            <p:cNvSpPr>
              <a:spLocks noChangeShapeType="1"/>
            </p:cNvSpPr>
            <p:nvPr/>
          </p:nvSpPr>
          <p:spPr bwMode="auto">
            <a:xfrm>
              <a:off x="938" y="265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10" name="AutoShape 478"/>
            <p:cNvSpPr>
              <a:spLocks noChangeArrowheads="1"/>
            </p:cNvSpPr>
            <p:nvPr/>
          </p:nvSpPr>
          <p:spPr bwMode="auto">
            <a:xfrm>
              <a:off x="91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1" name="AutoShape 479"/>
            <p:cNvSpPr>
              <a:spLocks noChangeArrowheads="1"/>
            </p:cNvSpPr>
            <p:nvPr/>
          </p:nvSpPr>
          <p:spPr bwMode="auto">
            <a:xfrm>
              <a:off x="10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2" name="AutoShape 480"/>
            <p:cNvSpPr>
              <a:spLocks noChangeArrowheads="1"/>
            </p:cNvSpPr>
            <p:nvPr/>
          </p:nvSpPr>
          <p:spPr bwMode="auto">
            <a:xfrm>
              <a:off x="137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3" name="AutoShape 481"/>
            <p:cNvSpPr>
              <a:spLocks noChangeArrowheads="1"/>
            </p:cNvSpPr>
            <p:nvPr/>
          </p:nvSpPr>
          <p:spPr bwMode="auto">
            <a:xfrm>
              <a:off x="182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4" name="AutoShape 482"/>
            <p:cNvSpPr>
              <a:spLocks noChangeArrowheads="1"/>
            </p:cNvSpPr>
            <p:nvPr/>
          </p:nvSpPr>
          <p:spPr bwMode="auto">
            <a:xfrm>
              <a:off x="335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5" name="AutoShape 483"/>
            <p:cNvSpPr>
              <a:spLocks noChangeArrowheads="1"/>
            </p:cNvSpPr>
            <p:nvPr/>
          </p:nvSpPr>
          <p:spPr bwMode="auto">
            <a:xfrm>
              <a:off x="412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6" name="AutoShape 484"/>
            <p:cNvSpPr>
              <a:spLocks noChangeArrowheads="1"/>
            </p:cNvSpPr>
            <p:nvPr/>
          </p:nvSpPr>
          <p:spPr bwMode="auto">
            <a:xfrm>
              <a:off x="1217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7" name="AutoShape 485"/>
            <p:cNvSpPr>
              <a:spLocks noChangeArrowheads="1"/>
            </p:cNvSpPr>
            <p:nvPr/>
          </p:nvSpPr>
          <p:spPr bwMode="auto">
            <a:xfrm>
              <a:off x="152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8" name="AutoShape 486"/>
            <p:cNvSpPr>
              <a:spLocks noChangeArrowheads="1"/>
            </p:cNvSpPr>
            <p:nvPr/>
          </p:nvSpPr>
          <p:spPr bwMode="auto">
            <a:xfrm>
              <a:off x="198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9" name="AutoShape 487"/>
            <p:cNvSpPr>
              <a:spLocks noChangeArrowheads="1"/>
            </p:cNvSpPr>
            <p:nvPr/>
          </p:nvSpPr>
          <p:spPr bwMode="auto">
            <a:xfrm>
              <a:off x="244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0" name="AutoShape 488"/>
            <p:cNvSpPr>
              <a:spLocks noChangeArrowheads="1"/>
            </p:cNvSpPr>
            <p:nvPr/>
          </p:nvSpPr>
          <p:spPr bwMode="auto">
            <a:xfrm>
              <a:off x="167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1" name="AutoShape 489"/>
            <p:cNvSpPr>
              <a:spLocks noChangeArrowheads="1"/>
            </p:cNvSpPr>
            <p:nvPr/>
          </p:nvSpPr>
          <p:spPr bwMode="auto">
            <a:xfrm>
              <a:off x="213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2" name="AutoShape 490"/>
            <p:cNvSpPr>
              <a:spLocks noChangeArrowheads="1"/>
            </p:cNvSpPr>
            <p:nvPr/>
          </p:nvSpPr>
          <p:spPr bwMode="auto">
            <a:xfrm>
              <a:off x="259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3" name="AutoShape 491"/>
            <p:cNvSpPr>
              <a:spLocks noChangeArrowheads="1"/>
            </p:cNvSpPr>
            <p:nvPr/>
          </p:nvSpPr>
          <p:spPr bwMode="auto">
            <a:xfrm>
              <a:off x="305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4" name="AutoShape 492"/>
            <p:cNvSpPr>
              <a:spLocks noChangeArrowheads="1"/>
            </p:cNvSpPr>
            <p:nvPr/>
          </p:nvSpPr>
          <p:spPr bwMode="auto">
            <a:xfrm>
              <a:off x="228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5" name="AutoShape 493"/>
            <p:cNvSpPr>
              <a:spLocks noChangeArrowheads="1"/>
            </p:cNvSpPr>
            <p:nvPr/>
          </p:nvSpPr>
          <p:spPr bwMode="auto">
            <a:xfrm>
              <a:off x="274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6" name="AutoShape 494"/>
            <p:cNvSpPr>
              <a:spLocks noChangeArrowheads="1"/>
            </p:cNvSpPr>
            <p:nvPr/>
          </p:nvSpPr>
          <p:spPr bwMode="auto">
            <a:xfrm>
              <a:off x="320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7" name="AutoShape 495"/>
            <p:cNvSpPr>
              <a:spLocks noChangeArrowheads="1"/>
            </p:cNvSpPr>
            <p:nvPr/>
          </p:nvSpPr>
          <p:spPr bwMode="auto">
            <a:xfrm>
              <a:off x="381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8" name="AutoShape 496"/>
            <p:cNvSpPr>
              <a:spLocks noChangeArrowheads="1"/>
            </p:cNvSpPr>
            <p:nvPr/>
          </p:nvSpPr>
          <p:spPr bwMode="auto">
            <a:xfrm>
              <a:off x="289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9" name="AutoShape 497"/>
            <p:cNvSpPr>
              <a:spLocks noChangeArrowheads="1"/>
            </p:cNvSpPr>
            <p:nvPr/>
          </p:nvSpPr>
          <p:spPr bwMode="auto">
            <a:xfrm>
              <a:off x="3511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0" name="AutoShape 498"/>
            <p:cNvSpPr>
              <a:spLocks noChangeArrowheads="1"/>
            </p:cNvSpPr>
            <p:nvPr/>
          </p:nvSpPr>
          <p:spPr bwMode="auto">
            <a:xfrm>
              <a:off x="396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1" name="AutoShape 499"/>
            <p:cNvSpPr>
              <a:spLocks noChangeArrowheads="1"/>
            </p:cNvSpPr>
            <p:nvPr/>
          </p:nvSpPr>
          <p:spPr bwMode="auto">
            <a:xfrm>
              <a:off x="36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2" name="AutoShape 500"/>
            <p:cNvSpPr>
              <a:spLocks noChangeArrowheads="1"/>
            </p:cNvSpPr>
            <p:nvPr/>
          </p:nvSpPr>
          <p:spPr bwMode="auto">
            <a:xfrm>
              <a:off x="427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3" name="Line 501"/>
            <p:cNvSpPr>
              <a:spLocks noChangeShapeType="1"/>
            </p:cNvSpPr>
            <p:nvPr/>
          </p:nvSpPr>
          <p:spPr bwMode="auto">
            <a:xfrm>
              <a:off x="938" y="2739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34" name="AutoShape 502"/>
            <p:cNvSpPr>
              <a:spLocks noChangeArrowheads="1"/>
            </p:cNvSpPr>
            <p:nvPr/>
          </p:nvSpPr>
          <p:spPr bwMode="auto">
            <a:xfrm>
              <a:off x="91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5" name="AutoShape 503"/>
            <p:cNvSpPr>
              <a:spLocks noChangeArrowheads="1"/>
            </p:cNvSpPr>
            <p:nvPr/>
          </p:nvSpPr>
          <p:spPr bwMode="auto">
            <a:xfrm>
              <a:off x="10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6" name="AutoShape 504"/>
            <p:cNvSpPr>
              <a:spLocks noChangeArrowheads="1"/>
            </p:cNvSpPr>
            <p:nvPr/>
          </p:nvSpPr>
          <p:spPr bwMode="auto">
            <a:xfrm>
              <a:off x="137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7" name="AutoShape 505"/>
            <p:cNvSpPr>
              <a:spLocks noChangeArrowheads="1"/>
            </p:cNvSpPr>
            <p:nvPr/>
          </p:nvSpPr>
          <p:spPr bwMode="auto">
            <a:xfrm>
              <a:off x="182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8" name="AutoShape 506"/>
            <p:cNvSpPr>
              <a:spLocks noChangeArrowheads="1"/>
            </p:cNvSpPr>
            <p:nvPr/>
          </p:nvSpPr>
          <p:spPr bwMode="auto">
            <a:xfrm>
              <a:off x="335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9" name="AutoShape 507"/>
            <p:cNvSpPr>
              <a:spLocks noChangeArrowheads="1"/>
            </p:cNvSpPr>
            <p:nvPr/>
          </p:nvSpPr>
          <p:spPr bwMode="auto">
            <a:xfrm>
              <a:off x="412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0" name="AutoShape 508"/>
            <p:cNvSpPr>
              <a:spLocks noChangeArrowheads="1"/>
            </p:cNvSpPr>
            <p:nvPr/>
          </p:nvSpPr>
          <p:spPr bwMode="auto">
            <a:xfrm>
              <a:off x="442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1" name="AutoShape 509"/>
            <p:cNvSpPr>
              <a:spLocks noChangeArrowheads="1"/>
            </p:cNvSpPr>
            <p:nvPr/>
          </p:nvSpPr>
          <p:spPr bwMode="auto">
            <a:xfrm>
              <a:off x="488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2" name="AutoShape 510"/>
            <p:cNvSpPr>
              <a:spLocks noChangeArrowheads="1"/>
            </p:cNvSpPr>
            <p:nvPr/>
          </p:nvSpPr>
          <p:spPr bwMode="auto">
            <a:xfrm>
              <a:off x="121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3" name="AutoShape 511"/>
            <p:cNvSpPr>
              <a:spLocks noChangeArrowheads="1"/>
            </p:cNvSpPr>
            <p:nvPr/>
          </p:nvSpPr>
          <p:spPr bwMode="auto">
            <a:xfrm>
              <a:off x="152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4" name="AutoShape 512"/>
            <p:cNvSpPr>
              <a:spLocks noChangeArrowheads="1"/>
            </p:cNvSpPr>
            <p:nvPr/>
          </p:nvSpPr>
          <p:spPr bwMode="auto">
            <a:xfrm>
              <a:off x="198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5" name="AutoShape 513"/>
            <p:cNvSpPr>
              <a:spLocks noChangeArrowheads="1"/>
            </p:cNvSpPr>
            <p:nvPr/>
          </p:nvSpPr>
          <p:spPr bwMode="auto">
            <a:xfrm>
              <a:off x="244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6" name="AutoShape 514"/>
            <p:cNvSpPr>
              <a:spLocks noChangeArrowheads="1"/>
            </p:cNvSpPr>
            <p:nvPr/>
          </p:nvSpPr>
          <p:spPr bwMode="auto">
            <a:xfrm>
              <a:off x="167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7" name="AutoShape 515"/>
            <p:cNvSpPr>
              <a:spLocks noChangeArrowheads="1"/>
            </p:cNvSpPr>
            <p:nvPr/>
          </p:nvSpPr>
          <p:spPr bwMode="auto">
            <a:xfrm>
              <a:off x="213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8" name="AutoShape 516"/>
            <p:cNvSpPr>
              <a:spLocks noChangeArrowheads="1"/>
            </p:cNvSpPr>
            <p:nvPr/>
          </p:nvSpPr>
          <p:spPr bwMode="auto">
            <a:xfrm>
              <a:off x="259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9" name="AutoShape 517"/>
            <p:cNvSpPr>
              <a:spLocks noChangeArrowheads="1"/>
            </p:cNvSpPr>
            <p:nvPr/>
          </p:nvSpPr>
          <p:spPr bwMode="auto">
            <a:xfrm>
              <a:off x="305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0" name="AutoShape 518"/>
            <p:cNvSpPr>
              <a:spLocks noChangeArrowheads="1"/>
            </p:cNvSpPr>
            <p:nvPr/>
          </p:nvSpPr>
          <p:spPr bwMode="auto">
            <a:xfrm>
              <a:off x="228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1" name="AutoShape 519"/>
            <p:cNvSpPr>
              <a:spLocks noChangeArrowheads="1"/>
            </p:cNvSpPr>
            <p:nvPr/>
          </p:nvSpPr>
          <p:spPr bwMode="auto">
            <a:xfrm>
              <a:off x="274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2" name="AutoShape 520"/>
            <p:cNvSpPr>
              <a:spLocks noChangeArrowheads="1"/>
            </p:cNvSpPr>
            <p:nvPr/>
          </p:nvSpPr>
          <p:spPr bwMode="auto">
            <a:xfrm>
              <a:off x="320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3" name="AutoShape 521"/>
            <p:cNvSpPr>
              <a:spLocks noChangeArrowheads="1"/>
            </p:cNvSpPr>
            <p:nvPr/>
          </p:nvSpPr>
          <p:spPr bwMode="auto">
            <a:xfrm>
              <a:off x="381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4" name="AutoShape 522"/>
            <p:cNvSpPr>
              <a:spLocks noChangeArrowheads="1"/>
            </p:cNvSpPr>
            <p:nvPr/>
          </p:nvSpPr>
          <p:spPr bwMode="auto">
            <a:xfrm>
              <a:off x="289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5" name="AutoShape 523"/>
            <p:cNvSpPr>
              <a:spLocks noChangeArrowheads="1"/>
            </p:cNvSpPr>
            <p:nvPr/>
          </p:nvSpPr>
          <p:spPr bwMode="auto">
            <a:xfrm>
              <a:off x="351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6" name="AutoShape 524"/>
            <p:cNvSpPr>
              <a:spLocks noChangeArrowheads="1"/>
            </p:cNvSpPr>
            <p:nvPr/>
          </p:nvSpPr>
          <p:spPr bwMode="auto">
            <a:xfrm>
              <a:off x="396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7" name="AutoShape 525"/>
            <p:cNvSpPr>
              <a:spLocks noChangeArrowheads="1"/>
            </p:cNvSpPr>
            <p:nvPr/>
          </p:nvSpPr>
          <p:spPr bwMode="auto">
            <a:xfrm>
              <a:off x="458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8" name="AutoShape 526"/>
            <p:cNvSpPr>
              <a:spLocks noChangeArrowheads="1"/>
            </p:cNvSpPr>
            <p:nvPr/>
          </p:nvSpPr>
          <p:spPr bwMode="auto">
            <a:xfrm>
              <a:off x="36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9" name="AutoShape 527"/>
            <p:cNvSpPr>
              <a:spLocks noChangeArrowheads="1"/>
            </p:cNvSpPr>
            <p:nvPr/>
          </p:nvSpPr>
          <p:spPr bwMode="auto">
            <a:xfrm>
              <a:off x="427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0" name="AutoShape 528"/>
            <p:cNvSpPr>
              <a:spLocks noChangeArrowheads="1"/>
            </p:cNvSpPr>
            <p:nvPr/>
          </p:nvSpPr>
          <p:spPr bwMode="auto">
            <a:xfrm>
              <a:off x="473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1" name="Line 529"/>
            <p:cNvSpPr>
              <a:spLocks noChangeShapeType="1"/>
            </p:cNvSpPr>
            <p:nvPr/>
          </p:nvSpPr>
          <p:spPr bwMode="auto">
            <a:xfrm>
              <a:off x="938" y="282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62" name="AutoShape 530"/>
            <p:cNvSpPr>
              <a:spLocks noChangeArrowheads="1"/>
            </p:cNvSpPr>
            <p:nvPr/>
          </p:nvSpPr>
          <p:spPr bwMode="auto">
            <a:xfrm>
              <a:off x="91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3" name="AutoShape 531"/>
            <p:cNvSpPr>
              <a:spLocks noChangeArrowheads="1"/>
            </p:cNvSpPr>
            <p:nvPr/>
          </p:nvSpPr>
          <p:spPr bwMode="auto">
            <a:xfrm>
              <a:off x="10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4" name="AutoShape 532"/>
            <p:cNvSpPr>
              <a:spLocks noChangeArrowheads="1"/>
            </p:cNvSpPr>
            <p:nvPr/>
          </p:nvSpPr>
          <p:spPr bwMode="auto">
            <a:xfrm>
              <a:off x="137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5" name="AutoShape 533"/>
            <p:cNvSpPr>
              <a:spLocks noChangeArrowheads="1"/>
            </p:cNvSpPr>
            <p:nvPr/>
          </p:nvSpPr>
          <p:spPr bwMode="auto">
            <a:xfrm>
              <a:off x="182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6" name="AutoShape 534"/>
            <p:cNvSpPr>
              <a:spLocks noChangeArrowheads="1"/>
            </p:cNvSpPr>
            <p:nvPr/>
          </p:nvSpPr>
          <p:spPr bwMode="auto">
            <a:xfrm>
              <a:off x="335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7" name="AutoShape 535"/>
            <p:cNvSpPr>
              <a:spLocks noChangeArrowheads="1"/>
            </p:cNvSpPr>
            <p:nvPr/>
          </p:nvSpPr>
          <p:spPr bwMode="auto">
            <a:xfrm>
              <a:off x="412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8" name="AutoShape 536"/>
            <p:cNvSpPr>
              <a:spLocks noChangeArrowheads="1"/>
            </p:cNvSpPr>
            <p:nvPr/>
          </p:nvSpPr>
          <p:spPr bwMode="auto">
            <a:xfrm>
              <a:off x="442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9" name="AutoShape 537"/>
            <p:cNvSpPr>
              <a:spLocks noChangeArrowheads="1"/>
            </p:cNvSpPr>
            <p:nvPr/>
          </p:nvSpPr>
          <p:spPr bwMode="auto">
            <a:xfrm>
              <a:off x="488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0" name="AutoShape 538"/>
            <p:cNvSpPr>
              <a:spLocks noChangeArrowheads="1"/>
            </p:cNvSpPr>
            <p:nvPr/>
          </p:nvSpPr>
          <p:spPr bwMode="auto">
            <a:xfrm>
              <a:off x="121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1" name="AutoShape 539"/>
            <p:cNvSpPr>
              <a:spLocks noChangeArrowheads="1"/>
            </p:cNvSpPr>
            <p:nvPr/>
          </p:nvSpPr>
          <p:spPr bwMode="auto">
            <a:xfrm>
              <a:off x="152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2" name="AutoShape 540"/>
            <p:cNvSpPr>
              <a:spLocks noChangeArrowheads="1"/>
            </p:cNvSpPr>
            <p:nvPr/>
          </p:nvSpPr>
          <p:spPr bwMode="auto">
            <a:xfrm>
              <a:off x="198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3" name="AutoShape 541"/>
            <p:cNvSpPr>
              <a:spLocks noChangeArrowheads="1"/>
            </p:cNvSpPr>
            <p:nvPr/>
          </p:nvSpPr>
          <p:spPr bwMode="auto">
            <a:xfrm>
              <a:off x="244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4" name="AutoShape 542"/>
            <p:cNvSpPr>
              <a:spLocks noChangeArrowheads="1"/>
            </p:cNvSpPr>
            <p:nvPr/>
          </p:nvSpPr>
          <p:spPr bwMode="auto">
            <a:xfrm>
              <a:off x="167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5" name="AutoShape 543"/>
            <p:cNvSpPr>
              <a:spLocks noChangeArrowheads="1"/>
            </p:cNvSpPr>
            <p:nvPr/>
          </p:nvSpPr>
          <p:spPr bwMode="auto">
            <a:xfrm>
              <a:off x="213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6" name="AutoShape 544"/>
            <p:cNvSpPr>
              <a:spLocks noChangeArrowheads="1"/>
            </p:cNvSpPr>
            <p:nvPr/>
          </p:nvSpPr>
          <p:spPr bwMode="auto">
            <a:xfrm>
              <a:off x="259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7" name="AutoShape 545"/>
            <p:cNvSpPr>
              <a:spLocks noChangeArrowheads="1"/>
            </p:cNvSpPr>
            <p:nvPr/>
          </p:nvSpPr>
          <p:spPr bwMode="auto">
            <a:xfrm>
              <a:off x="305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8" name="AutoShape 546"/>
            <p:cNvSpPr>
              <a:spLocks noChangeArrowheads="1"/>
            </p:cNvSpPr>
            <p:nvPr/>
          </p:nvSpPr>
          <p:spPr bwMode="auto">
            <a:xfrm>
              <a:off x="228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9" name="AutoShape 547"/>
            <p:cNvSpPr>
              <a:spLocks noChangeArrowheads="1"/>
            </p:cNvSpPr>
            <p:nvPr/>
          </p:nvSpPr>
          <p:spPr bwMode="auto">
            <a:xfrm>
              <a:off x="274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0" name="AutoShape 548"/>
            <p:cNvSpPr>
              <a:spLocks noChangeArrowheads="1"/>
            </p:cNvSpPr>
            <p:nvPr/>
          </p:nvSpPr>
          <p:spPr bwMode="auto">
            <a:xfrm>
              <a:off x="320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1" name="AutoShape 549"/>
            <p:cNvSpPr>
              <a:spLocks noChangeArrowheads="1"/>
            </p:cNvSpPr>
            <p:nvPr/>
          </p:nvSpPr>
          <p:spPr bwMode="auto">
            <a:xfrm>
              <a:off x="381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2" name="AutoShape 550"/>
            <p:cNvSpPr>
              <a:spLocks noChangeArrowheads="1"/>
            </p:cNvSpPr>
            <p:nvPr/>
          </p:nvSpPr>
          <p:spPr bwMode="auto">
            <a:xfrm>
              <a:off x="289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3" name="AutoShape 551"/>
            <p:cNvSpPr>
              <a:spLocks noChangeArrowheads="1"/>
            </p:cNvSpPr>
            <p:nvPr/>
          </p:nvSpPr>
          <p:spPr bwMode="auto">
            <a:xfrm>
              <a:off x="351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4" name="AutoShape 552"/>
            <p:cNvSpPr>
              <a:spLocks noChangeArrowheads="1"/>
            </p:cNvSpPr>
            <p:nvPr/>
          </p:nvSpPr>
          <p:spPr bwMode="auto">
            <a:xfrm>
              <a:off x="396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5" name="AutoShape 553"/>
            <p:cNvSpPr>
              <a:spLocks noChangeArrowheads="1"/>
            </p:cNvSpPr>
            <p:nvPr/>
          </p:nvSpPr>
          <p:spPr bwMode="auto">
            <a:xfrm>
              <a:off x="458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6" name="AutoShape 554"/>
            <p:cNvSpPr>
              <a:spLocks noChangeArrowheads="1"/>
            </p:cNvSpPr>
            <p:nvPr/>
          </p:nvSpPr>
          <p:spPr bwMode="auto">
            <a:xfrm>
              <a:off x="36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7" name="AutoShape 555"/>
            <p:cNvSpPr>
              <a:spLocks noChangeArrowheads="1"/>
            </p:cNvSpPr>
            <p:nvPr/>
          </p:nvSpPr>
          <p:spPr bwMode="auto">
            <a:xfrm>
              <a:off x="427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8" name="AutoShape 556"/>
            <p:cNvSpPr>
              <a:spLocks noChangeArrowheads="1"/>
            </p:cNvSpPr>
            <p:nvPr/>
          </p:nvSpPr>
          <p:spPr bwMode="auto">
            <a:xfrm>
              <a:off x="473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9" name="Line 557"/>
            <p:cNvSpPr>
              <a:spLocks noChangeShapeType="1"/>
            </p:cNvSpPr>
            <p:nvPr/>
          </p:nvSpPr>
          <p:spPr bwMode="auto">
            <a:xfrm>
              <a:off x="938" y="290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90" name="AutoShape 558"/>
            <p:cNvSpPr>
              <a:spLocks noChangeArrowheads="1"/>
            </p:cNvSpPr>
            <p:nvPr/>
          </p:nvSpPr>
          <p:spPr bwMode="auto">
            <a:xfrm>
              <a:off x="91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1" name="AutoShape 559"/>
            <p:cNvSpPr>
              <a:spLocks noChangeArrowheads="1"/>
            </p:cNvSpPr>
            <p:nvPr/>
          </p:nvSpPr>
          <p:spPr bwMode="auto">
            <a:xfrm>
              <a:off x="10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2" name="AutoShape 560"/>
            <p:cNvSpPr>
              <a:spLocks noChangeArrowheads="1"/>
            </p:cNvSpPr>
            <p:nvPr/>
          </p:nvSpPr>
          <p:spPr bwMode="auto">
            <a:xfrm>
              <a:off x="137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3" name="AutoShape 561"/>
            <p:cNvSpPr>
              <a:spLocks noChangeArrowheads="1"/>
            </p:cNvSpPr>
            <p:nvPr/>
          </p:nvSpPr>
          <p:spPr bwMode="auto">
            <a:xfrm>
              <a:off x="182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4" name="AutoShape 562"/>
            <p:cNvSpPr>
              <a:spLocks noChangeArrowheads="1"/>
            </p:cNvSpPr>
            <p:nvPr/>
          </p:nvSpPr>
          <p:spPr bwMode="auto">
            <a:xfrm>
              <a:off x="335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5" name="AutoShape 563"/>
            <p:cNvSpPr>
              <a:spLocks noChangeArrowheads="1"/>
            </p:cNvSpPr>
            <p:nvPr/>
          </p:nvSpPr>
          <p:spPr bwMode="auto">
            <a:xfrm>
              <a:off x="412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6" name="AutoShape 564"/>
            <p:cNvSpPr>
              <a:spLocks noChangeArrowheads="1"/>
            </p:cNvSpPr>
            <p:nvPr/>
          </p:nvSpPr>
          <p:spPr bwMode="auto">
            <a:xfrm>
              <a:off x="442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7" name="AutoShape 565"/>
            <p:cNvSpPr>
              <a:spLocks noChangeArrowheads="1"/>
            </p:cNvSpPr>
            <p:nvPr/>
          </p:nvSpPr>
          <p:spPr bwMode="auto">
            <a:xfrm>
              <a:off x="488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8" name="AutoShape 566"/>
            <p:cNvSpPr>
              <a:spLocks noChangeArrowheads="1"/>
            </p:cNvSpPr>
            <p:nvPr/>
          </p:nvSpPr>
          <p:spPr bwMode="auto">
            <a:xfrm>
              <a:off x="121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9" name="AutoShape 567"/>
            <p:cNvSpPr>
              <a:spLocks noChangeArrowheads="1"/>
            </p:cNvSpPr>
            <p:nvPr/>
          </p:nvSpPr>
          <p:spPr bwMode="auto">
            <a:xfrm>
              <a:off x="152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0" name="AutoShape 568"/>
            <p:cNvSpPr>
              <a:spLocks noChangeArrowheads="1"/>
            </p:cNvSpPr>
            <p:nvPr/>
          </p:nvSpPr>
          <p:spPr bwMode="auto">
            <a:xfrm>
              <a:off x="198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1" name="AutoShape 569"/>
            <p:cNvSpPr>
              <a:spLocks noChangeArrowheads="1"/>
            </p:cNvSpPr>
            <p:nvPr/>
          </p:nvSpPr>
          <p:spPr bwMode="auto">
            <a:xfrm>
              <a:off x="244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2" name="AutoShape 570"/>
            <p:cNvSpPr>
              <a:spLocks noChangeArrowheads="1"/>
            </p:cNvSpPr>
            <p:nvPr/>
          </p:nvSpPr>
          <p:spPr bwMode="auto">
            <a:xfrm>
              <a:off x="167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3" name="AutoShape 571"/>
            <p:cNvSpPr>
              <a:spLocks noChangeArrowheads="1"/>
            </p:cNvSpPr>
            <p:nvPr/>
          </p:nvSpPr>
          <p:spPr bwMode="auto">
            <a:xfrm>
              <a:off x="213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4" name="AutoShape 572"/>
            <p:cNvSpPr>
              <a:spLocks noChangeArrowheads="1"/>
            </p:cNvSpPr>
            <p:nvPr/>
          </p:nvSpPr>
          <p:spPr bwMode="auto">
            <a:xfrm>
              <a:off x="259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5" name="AutoShape 573"/>
            <p:cNvSpPr>
              <a:spLocks noChangeArrowheads="1"/>
            </p:cNvSpPr>
            <p:nvPr/>
          </p:nvSpPr>
          <p:spPr bwMode="auto">
            <a:xfrm>
              <a:off x="305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6" name="AutoShape 574"/>
            <p:cNvSpPr>
              <a:spLocks noChangeArrowheads="1"/>
            </p:cNvSpPr>
            <p:nvPr/>
          </p:nvSpPr>
          <p:spPr bwMode="auto">
            <a:xfrm>
              <a:off x="228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7" name="AutoShape 575"/>
            <p:cNvSpPr>
              <a:spLocks noChangeArrowheads="1"/>
            </p:cNvSpPr>
            <p:nvPr/>
          </p:nvSpPr>
          <p:spPr bwMode="auto">
            <a:xfrm>
              <a:off x="274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8" name="AutoShape 576"/>
            <p:cNvSpPr>
              <a:spLocks noChangeArrowheads="1"/>
            </p:cNvSpPr>
            <p:nvPr/>
          </p:nvSpPr>
          <p:spPr bwMode="auto">
            <a:xfrm>
              <a:off x="320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9" name="AutoShape 577"/>
            <p:cNvSpPr>
              <a:spLocks noChangeArrowheads="1"/>
            </p:cNvSpPr>
            <p:nvPr/>
          </p:nvSpPr>
          <p:spPr bwMode="auto">
            <a:xfrm>
              <a:off x="381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0" name="AutoShape 578"/>
            <p:cNvSpPr>
              <a:spLocks noChangeArrowheads="1"/>
            </p:cNvSpPr>
            <p:nvPr/>
          </p:nvSpPr>
          <p:spPr bwMode="auto">
            <a:xfrm>
              <a:off x="289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1" name="AutoShape 579"/>
            <p:cNvSpPr>
              <a:spLocks noChangeArrowheads="1"/>
            </p:cNvSpPr>
            <p:nvPr/>
          </p:nvSpPr>
          <p:spPr bwMode="auto">
            <a:xfrm>
              <a:off x="351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2" name="AutoShape 580"/>
            <p:cNvSpPr>
              <a:spLocks noChangeArrowheads="1"/>
            </p:cNvSpPr>
            <p:nvPr/>
          </p:nvSpPr>
          <p:spPr bwMode="auto">
            <a:xfrm>
              <a:off x="396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3" name="AutoShape 581"/>
            <p:cNvSpPr>
              <a:spLocks noChangeArrowheads="1"/>
            </p:cNvSpPr>
            <p:nvPr/>
          </p:nvSpPr>
          <p:spPr bwMode="auto">
            <a:xfrm>
              <a:off x="458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4" name="AutoShape 582"/>
            <p:cNvSpPr>
              <a:spLocks noChangeArrowheads="1"/>
            </p:cNvSpPr>
            <p:nvPr/>
          </p:nvSpPr>
          <p:spPr bwMode="auto">
            <a:xfrm>
              <a:off x="36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5" name="AutoShape 583"/>
            <p:cNvSpPr>
              <a:spLocks noChangeArrowheads="1"/>
            </p:cNvSpPr>
            <p:nvPr/>
          </p:nvSpPr>
          <p:spPr bwMode="auto">
            <a:xfrm>
              <a:off x="427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6" name="AutoShape 584"/>
            <p:cNvSpPr>
              <a:spLocks noChangeArrowheads="1"/>
            </p:cNvSpPr>
            <p:nvPr/>
          </p:nvSpPr>
          <p:spPr bwMode="auto">
            <a:xfrm>
              <a:off x="473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7" name="Line 585"/>
            <p:cNvSpPr>
              <a:spLocks noChangeShapeType="1"/>
            </p:cNvSpPr>
            <p:nvPr/>
          </p:nvSpPr>
          <p:spPr bwMode="auto">
            <a:xfrm>
              <a:off x="938" y="2993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18" name="AutoShape 586"/>
            <p:cNvSpPr>
              <a:spLocks noChangeArrowheads="1"/>
            </p:cNvSpPr>
            <p:nvPr/>
          </p:nvSpPr>
          <p:spPr bwMode="auto">
            <a:xfrm>
              <a:off x="91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9" name="AutoShape 587"/>
            <p:cNvSpPr>
              <a:spLocks noChangeArrowheads="1"/>
            </p:cNvSpPr>
            <p:nvPr/>
          </p:nvSpPr>
          <p:spPr bwMode="auto">
            <a:xfrm>
              <a:off x="1064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0" name="AutoShape 588"/>
            <p:cNvSpPr>
              <a:spLocks noChangeArrowheads="1"/>
            </p:cNvSpPr>
            <p:nvPr/>
          </p:nvSpPr>
          <p:spPr bwMode="auto">
            <a:xfrm>
              <a:off x="137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1" name="AutoShape 589"/>
            <p:cNvSpPr>
              <a:spLocks noChangeArrowheads="1"/>
            </p:cNvSpPr>
            <p:nvPr/>
          </p:nvSpPr>
          <p:spPr bwMode="auto">
            <a:xfrm>
              <a:off x="1829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2" name="AutoShape 590"/>
            <p:cNvSpPr>
              <a:spLocks noChangeArrowheads="1"/>
            </p:cNvSpPr>
            <p:nvPr/>
          </p:nvSpPr>
          <p:spPr bwMode="auto">
            <a:xfrm>
              <a:off x="1217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3" name="AutoShape 591"/>
            <p:cNvSpPr>
              <a:spLocks noChangeArrowheads="1"/>
            </p:cNvSpPr>
            <p:nvPr/>
          </p:nvSpPr>
          <p:spPr bwMode="auto">
            <a:xfrm>
              <a:off x="152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4" name="AutoShape 592"/>
            <p:cNvSpPr>
              <a:spLocks noChangeArrowheads="1"/>
            </p:cNvSpPr>
            <p:nvPr/>
          </p:nvSpPr>
          <p:spPr bwMode="auto">
            <a:xfrm>
              <a:off x="198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5" name="AutoShape 593"/>
            <p:cNvSpPr>
              <a:spLocks noChangeArrowheads="1"/>
            </p:cNvSpPr>
            <p:nvPr/>
          </p:nvSpPr>
          <p:spPr bwMode="auto">
            <a:xfrm>
              <a:off x="244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6" name="AutoShape 594"/>
            <p:cNvSpPr>
              <a:spLocks noChangeArrowheads="1"/>
            </p:cNvSpPr>
            <p:nvPr/>
          </p:nvSpPr>
          <p:spPr bwMode="auto">
            <a:xfrm>
              <a:off x="167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7" name="AutoShape 595"/>
            <p:cNvSpPr>
              <a:spLocks noChangeArrowheads="1"/>
            </p:cNvSpPr>
            <p:nvPr/>
          </p:nvSpPr>
          <p:spPr bwMode="auto">
            <a:xfrm>
              <a:off x="2135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8" name="AutoShape 596"/>
            <p:cNvSpPr>
              <a:spLocks noChangeArrowheads="1"/>
            </p:cNvSpPr>
            <p:nvPr/>
          </p:nvSpPr>
          <p:spPr bwMode="auto">
            <a:xfrm>
              <a:off x="259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9" name="AutoShape 597"/>
            <p:cNvSpPr>
              <a:spLocks noChangeArrowheads="1"/>
            </p:cNvSpPr>
            <p:nvPr/>
          </p:nvSpPr>
          <p:spPr bwMode="auto">
            <a:xfrm>
              <a:off x="2288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0" name="AutoShape 598"/>
            <p:cNvSpPr>
              <a:spLocks noChangeArrowheads="1"/>
            </p:cNvSpPr>
            <p:nvPr/>
          </p:nvSpPr>
          <p:spPr bwMode="auto">
            <a:xfrm>
              <a:off x="274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1" name="Line 599"/>
            <p:cNvSpPr>
              <a:spLocks noChangeShapeType="1"/>
            </p:cNvSpPr>
            <p:nvPr/>
          </p:nvSpPr>
          <p:spPr bwMode="auto">
            <a:xfrm>
              <a:off x="938" y="307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32" name="AutoShape 600"/>
            <p:cNvSpPr>
              <a:spLocks noChangeArrowheads="1"/>
            </p:cNvSpPr>
            <p:nvPr/>
          </p:nvSpPr>
          <p:spPr bwMode="auto">
            <a:xfrm>
              <a:off x="91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3" name="AutoShape 601"/>
            <p:cNvSpPr>
              <a:spLocks noChangeArrowheads="1"/>
            </p:cNvSpPr>
            <p:nvPr/>
          </p:nvSpPr>
          <p:spPr bwMode="auto">
            <a:xfrm>
              <a:off x="10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4" name="AutoShape 602"/>
            <p:cNvSpPr>
              <a:spLocks noChangeArrowheads="1"/>
            </p:cNvSpPr>
            <p:nvPr/>
          </p:nvSpPr>
          <p:spPr bwMode="auto">
            <a:xfrm>
              <a:off x="137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5" name="AutoShape 603"/>
            <p:cNvSpPr>
              <a:spLocks noChangeArrowheads="1"/>
            </p:cNvSpPr>
            <p:nvPr/>
          </p:nvSpPr>
          <p:spPr bwMode="auto">
            <a:xfrm>
              <a:off x="182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6" name="AutoShape 604"/>
            <p:cNvSpPr>
              <a:spLocks noChangeArrowheads="1"/>
            </p:cNvSpPr>
            <p:nvPr/>
          </p:nvSpPr>
          <p:spPr bwMode="auto">
            <a:xfrm>
              <a:off x="335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7" name="AutoShape 605"/>
            <p:cNvSpPr>
              <a:spLocks noChangeArrowheads="1"/>
            </p:cNvSpPr>
            <p:nvPr/>
          </p:nvSpPr>
          <p:spPr bwMode="auto">
            <a:xfrm>
              <a:off x="412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8" name="AutoShape 606"/>
            <p:cNvSpPr>
              <a:spLocks noChangeArrowheads="1"/>
            </p:cNvSpPr>
            <p:nvPr/>
          </p:nvSpPr>
          <p:spPr bwMode="auto">
            <a:xfrm>
              <a:off x="442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9" name="AutoShape 607"/>
            <p:cNvSpPr>
              <a:spLocks noChangeArrowheads="1"/>
            </p:cNvSpPr>
            <p:nvPr/>
          </p:nvSpPr>
          <p:spPr bwMode="auto">
            <a:xfrm>
              <a:off x="488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0" name="AutoShape 608"/>
            <p:cNvSpPr>
              <a:spLocks noChangeArrowheads="1"/>
            </p:cNvSpPr>
            <p:nvPr/>
          </p:nvSpPr>
          <p:spPr bwMode="auto">
            <a:xfrm>
              <a:off x="121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1" name="AutoShape 609"/>
            <p:cNvSpPr>
              <a:spLocks noChangeArrowheads="1"/>
            </p:cNvSpPr>
            <p:nvPr/>
          </p:nvSpPr>
          <p:spPr bwMode="auto">
            <a:xfrm>
              <a:off x="152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2" name="AutoShape 610"/>
            <p:cNvSpPr>
              <a:spLocks noChangeArrowheads="1"/>
            </p:cNvSpPr>
            <p:nvPr/>
          </p:nvSpPr>
          <p:spPr bwMode="auto">
            <a:xfrm>
              <a:off x="198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3" name="AutoShape 611"/>
            <p:cNvSpPr>
              <a:spLocks noChangeArrowheads="1"/>
            </p:cNvSpPr>
            <p:nvPr/>
          </p:nvSpPr>
          <p:spPr bwMode="auto">
            <a:xfrm>
              <a:off x="244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4" name="AutoShape 612"/>
            <p:cNvSpPr>
              <a:spLocks noChangeArrowheads="1"/>
            </p:cNvSpPr>
            <p:nvPr/>
          </p:nvSpPr>
          <p:spPr bwMode="auto">
            <a:xfrm>
              <a:off x="167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5" name="AutoShape 613"/>
            <p:cNvSpPr>
              <a:spLocks noChangeArrowheads="1"/>
            </p:cNvSpPr>
            <p:nvPr/>
          </p:nvSpPr>
          <p:spPr bwMode="auto">
            <a:xfrm>
              <a:off x="213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6" name="AutoShape 614"/>
            <p:cNvSpPr>
              <a:spLocks noChangeArrowheads="1"/>
            </p:cNvSpPr>
            <p:nvPr/>
          </p:nvSpPr>
          <p:spPr bwMode="auto">
            <a:xfrm>
              <a:off x="259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7" name="AutoShape 615"/>
            <p:cNvSpPr>
              <a:spLocks noChangeArrowheads="1"/>
            </p:cNvSpPr>
            <p:nvPr/>
          </p:nvSpPr>
          <p:spPr bwMode="auto">
            <a:xfrm>
              <a:off x="305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8" name="AutoShape 616"/>
            <p:cNvSpPr>
              <a:spLocks noChangeArrowheads="1"/>
            </p:cNvSpPr>
            <p:nvPr/>
          </p:nvSpPr>
          <p:spPr bwMode="auto">
            <a:xfrm>
              <a:off x="228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9" name="AutoShape 617"/>
            <p:cNvSpPr>
              <a:spLocks noChangeArrowheads="1"/>
            </p:cNvSpPr>
            <p:nvPr/>
          </p:nvSpPr>
          <p:spPr bwMode="auto">
            <a:xfrm>
              <a:off x="274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0" name="AutoShape 618"/>
            <p:cNvSpPr>
              <a:spLocks noChangeArrowheads="1"/>
            </p:cNvSpPr>
            <p:nvPr/>
          </p:nvSpPr>
          <p:spPr bwMode="auto">
            <a:xfrm>
              <a:off x="320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1" name="AutoShape 619"/>
            <p:cNvSpPr>
              <a:spLocks noChangeArrowheads="1"/>
            </p:cNvSpPr>
            <p:nvPr/>
          </p:nvSpPr>
          <p:spPr bwMode="auto">
            <a:xfrm>
              <a:off x="381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2" name="AutoShape 620"/>
            <p:cNvSpPr>
              <a:spLocks noChangeArrowheads="1"/>
            </p:cNvSpPr>
            <p:nvPr/>
          </p:nvSpPr>
          <p:spPr bwMode="auto">
            <a:xfrm>
              <a:off x="289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3" name="AutoShape 621"/>
            <p:cNvSpPr>
              <a:spLocks noChangeArrowheads="1"/>
            </p:cNvSpPr>
            <p:nvPr/>
          </p:nvSpPr>
          <p:spPr bwMode="auto">
            <a:xfrm>
              <a:off x="351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4" name="AutoShape 622"/>
            <p:cNvSpPr>
              <a:spLocks noChangeArrowheads="1"/>
            </p:cNvSpPr>
            <p:nvPr/>
          </p:nvSpPr>
          <p:spPr bwMode="auto">
            <a:xfrm>
              <a:off x="396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5" name="AutoShape 623"/>
            <p:cNvSpPr>
              <a:spLocks noChangeArrowheads="1"/>
            </p:cNvSpPr>
            <p:nvPr/>
          </p:nvSpPr>
          <p:spPr bwMode="auto">
            <a:xfrm>
              <a:off x="458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6" name="AutoShape 624"/>
            <p:cNvSpPr>
              <a:spLocks noChangeArrowheads="1"/>
            </p:cNvSpPr>
            <p:nvPr/>
          </p:nvSpPr>
          <p:spPr bwMode="auto">
            <a:xfrm>
              <a:off x="36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7" name="AutoShape 625"/>
            <p:cNvSpPr>
              <a:spLocks noChangeArrowheads="1"/>
            </p:cNvSpPr>
            <p:nvPr/>
          </p:nvSpPr>
          <p:spPr bwMode="auto">
            <a:xfrm>
              <a:off x="427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8" name="AutoShape 626"/>
            <p:cNvSpPr>
              <a:spLocks noChangeArrowheads="1"/>
            </p:cNvSpPr>
            <p:nvPr/>
          </p:nvSpPr>
          <p:spPr bwMode="auto">
            <a:xfrm>
              <a:off x="473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9" name="Line 627"/>
            <p:cNvSpPr>
              <a:spLocks noChangeShapeType="1"/>
            </p:cNvSpPr>
            <p:nvPr/>
          </p:nvSpPr>
          <p:spPr bwMode="auto">
            <a:xfrm>
              <a:off x="938" y="3163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60" name="AutoShape 628"/>
            <p:cNvSpPr>
              <a:spLocks noChangeArrowheads="1"/>
            </p:cNvSpPr>
            <p:nvPr/>
          </p:nvSpPr>
          <p:spPr bwMode="auto">
            <a:xfrm>
              <a:off x="91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1" name="AutoShape 629"/>
            <p:cNvSpPr>
              <a:spLocks noChangeArrowheads="1"/>
            </p:cNvSpPr>
            <p:nvPr/>
          </p:nvSpPr>
          <p:spPr bwMode="auto">
            <a:xfrm>
              <a:off x="10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2" name="AutoShape 630"/>
            <p:cNvSpPr>
              <a:spLocks noChangeArrowheads="1"/>
            </p:cNvSpPr>
            <p:nvPr/>
          </p:nvSpPr>
          <p:spPr bwMode="auto">
            <a:xfrm>
              <a:off x="137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3" name="AutoShape 631"/>
            <p:cNvSpPr>
              <a:spLocks noChangeArrowheads="1"/>
            </p:cNvSpPr>
            <p:nvPr/>
          </p:nvSpPr>
          <p:spPr bwMode="auto">
            <a:xfrm>
              <a:off x="182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4" name="AutoShape 632"/>
            <p:cNvSpPr>
              <a:spLocks noChangeArrowheads="1"/>
            </p:cNvSpPr>
            <p:nvPr/>
          </p:nvSpPr>
          <p:spPr bwMode="auto">
            <a:xfrm>
              <a:off x="335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5" name="AutoShape 633"/>
            <p:cNvSpPr>
              <a:spLocks noChangeArrowheads="1"/>
            </p:cNvSpPr>
            <p:nvPr/>
          </p:nvSpPr>
          <p:spPr bwMode="auto">
            <a:xfrm>
              <a:off x="412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6" name="AutoShape 634"/>
            <p:cNvSpPr>
              <a:spLocks noChangeArrowheads="1"/>
            </p:cNvSpPr>
            <p:nvPr/>
          </p:nvSpPr>
          <p:spPr bwMode="auto">
            <a:xfrm>
              <a:off x="442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7" name="AutoShape 635"/>
            <p:cNvSpPr>
              <a:spLocks noChangeArrowheads="1"/>
            </p:cNvSpPr>
            <p:nvPr/>
          </p:nvSpPr>
          <p:spPr bwMode="auto">
            <a:xfrm>
              <a:off x="488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8" name="AutoShape 636"/>
            <p:cNvSpPr>
              <a:spLocks noChangeArrowheads="1"/>
            </p:cNvSpPr>
            <p:nvPr/>
          </p:nvSpPr>
          <p:spPr bwMode="auto">
            <a:xfrm>
              <a:off x="121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9" name="AutoShape 637"/>
            <p:cNvSpPr>
              <a:spLocks noChangeArrowheads="1"/>
            </p:cNvSpPr>
            <p:nvPr/>
          </p:nvSpPr>
          <p:spPr bwMode="auto">
            <a:xfrm>
              <a:off x="152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0" name="AutoShape 638"/>
            <p:cNvSpPr>
              <a:spLocks noChangeArrowheads="1"/>
            </p:cNvSpPr>
            <p:nvPr/>
          </p:nvSpPr>
          <p:spPr bwMode="auto">
            <a:xfrm>
              <a:off x="198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1" name="AutoShape 639"/>
            <p:cNvSpPr>
              <a:spLocks noChangeArrowheads="1"/>
            </p:cNvSpPr>
            <p:nvPr/>
          </p:nvSpPr>
          <p:spPr bwMode="auto">
            <a:xfrm>
              <a:off x="244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2" name="AutoShape 640"/>
            <p:cNvSpPr>
              <a:spLocks noChangeArrowheads="1"/>
            </p:cNvSpPr>
            <p:nvPr/>
          </p:nvSpPr>
          <p:spPr bwMode="auto">
            <a:xfrm>
              <a:off x="167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3" name="AutoShape 641"/>
            <p:cNvSpPr>
              <a:spLocks noChangeArrowheads="1"/>
            </p:cNvSpPr>
            <p:nvPr/>
          </p:nvSpPr>
          <p:spPr bwMode="auto">
            <a:xfrm>
              <a:off x="213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4" name="AutoShape 642"/>
            <p:cNvSpPr>
              <a:spLocks noChangeArrowheads="1"/>
            </p:cNvSpPr>
            <p:nvPr/>
          </p:nvSpPr>
          <p:spPr bwMode="auto">
            <a:xfrm>
              <a:off x="259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5" name="AutoShape 643"/>
            <p:cNvSpPr>
              <a:spLocks noChangeArrowheads="1"/>
            </p:cNvSpPr>
            <p:nvPr/>
          </p:nvSpPr>
          <p:spPr bwMode="auto">
            <a:xfrm>
              <a:off x="305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6" name="AutoShape 644"/>
            <p:cNvSpPr>
              <a:spLocks noChangeArrowheads="1"/>
            </p:cNvSpPr>
            <p:nvPr/>
          </p:nvSpPr>
          <p:spPr bwMode="auto">
            <a:xfrm>
              <a:off x="228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7" name="AutoShape 645"/>
            <p:cNvSpPr>
              <a:spLocks noChangeArrowheads="1"/>
            </p:cNvSpPr>
            <p:nvPr/>
          </p:nvSpPr>
          <p:spPr bwMode="auto">
            <a:xfrm>
              <a:off x="274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8" name="AutoShape 646"/>
            <p:cNvSpPr>
              <a:spLocks noChangeArrowheads="1"/>
            </p:cNvSpPr>
            <p:nvPr/>
          </p:nvSpPr>
          <p:spPr bwMode="auto">
            <a:xfrm>
              <a:off x="320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9" name="AutoShape 647"/>
            <p:cNvSpPr>
              <a:spLocks noChangeArrowheads="1"/>
            </p:cNvSpPr>
            <p:nvPr/>
          </p:nvSpPr>
          <p:spPr bwMode="auto">
            <a:xfrm>
              <a:off x="381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0" name="AutoShape 648"/>
            <p:cNvSpPr>
              <a:spLocks noChangeArrowheads="1"/>
            </p:cNvSpPr>
            <p:nvPr/>
          </p:nvSpPr>
          <p:spPr bwMode="auto">
            <a:xfrm>
              <a:off x="289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1" name="AutoShape 649"/>
            <p:cNvSpPr>
              <a:spLocks noChangeArrowheads="1"/>
            </p:cNvSpPr>
            <p:nvPr/>
          </p:nvSpPr>
          <p:spPr bwMode="auto">
            <a:xfrm>
              <a:off x="351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2" name="AutoShape 650"/>
            <p:cNvSpPr>
              <a:spLocks noChangeArrowheads="1"/>
            </p:cNvSpPr>
            <p:nvPr/>
          </p:nvSpPr>
          <p:spPr bwMode="auto">
            <a:xfrm>
              <a:off x="396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3" name="AutoShape 651"/>
            <p:cNvSpPr>
              <a:spLocks noChangeArrowheads="1"/>
            </p:cNvSpPr>
            <p:nvPr/>
          </p:nvSpPr>
          <p:spPr bwMode="auto">
            <a:xfrm>
              <a:off x="458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4" name="AutoShape 652"/>
            <p:cNvSpPr>
              <a:spLocks noChangeArrowheads="1"/>
            </p:cNvSpPr>
            <p:nvPr/>
          </p:nvSpPr>
          <p:spPr bwMode="auto">
            <a:xfrm>
              <a:off x="36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5" name="AutoShape 653"/>
            <p:cNvSpPr>
              <a:spLocks noChangeArrowheads="1"/>
            </p:cNvSpPr>
            <p:nvPr/>
          </p:nvSpPr>
          <p:spPr bwMode="auto">
            <a:xfrm>
              <a:off x="427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6" name="AutoShape 654"/>
            <p:cNvSpPr>
              <a:spLocks noChangeArrowheads="1"/>
            </p:cNvSpPr>
            <p:nvPr/>
          </p:nvSpPr>
          <p:spPr bwMode="auto">
            <a:xfrm>
              <a:off x="473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7" name="Line 655"/>
            <p:cNvSpPr>
              <a:spLocks noChangeShapeType="1"/>
            </p:cNvSpPr>
            <p:nvPr/>
          </p:nvSpPr>
          <p:spPr bwMode="auto">
            <a:xfrm>
              <a:off x="938" y="324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88" name="AutoShape 656"/>
            <p:cNvSpPr>
              <a:spLocks noChangeArrowheads="1"/>
            </p:cNvSpPr>
            <p:nvPr/>
          </p:nvSpPr>
          <p:spPr bwMode="auto">
            <a:xfrm>
              <a:off x="912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9" name="AutoShape 657"/>
            <p:cNvSpPr>
              <a:spLocks noChangeArrowheads="1"/>
            </p:cNvSpPr>
            <p:nvPr/>
          </p:nvSpPr>
          <p:spPr bwMode="auto">
            <a:xfrm>
              <a:off x="1064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0" name="AutoShape 658"/>
            <p:cNvSpPr>
              <a:spLocks noChangeArrowheads="1"/>
            </p:cNvSpPr>
            <p:nvPr/>
          </p:nvSpPr>
          <p:spPr bwMode="auto">
            <a:xfrm>
              <a:off x="1370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1" name="AutoShape 659"/>
            <p:cNvSpPr>
              <a:spLocks noChangeArrowheads="1"/>
            </p:cNvSpPr>
            <p:nvPr/>
          </p:nvSpPr>
          <p:spPr bwMode="auto">
            <a:xfrm>
              <a:off x="1217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2" name="AutoShape 660"/>
            <p:cNvSpPr>
              <a:spLocks noChangeArrowheads="1"/>
            </p:cNvSpPr>
            <p:nvPr/>
          </p:nvSpPr>
          <p:spPr bwMode="auto">
            <a:xfrm>
              <a:off x="1523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3" name="Line 661"/>
            <p:cNvSpPr>
              <a:spLocks noChangeShapeType="1"/>
            </p:cNvSpPr>
            <p:nvPr/>
          </p:nvSpPr>
          <p:spPr bwMode="auto">
            <a:xfrm>
              <a:off x="938" y="333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94" name="AutoShape 662"/>
            <p:cNvSpPr>
              <a:spLocks noChangeArrowheads="1"/>
            </p:cNvSpPr>
            <p:nvPr/>
          </p:nvSpPr>
          <p:spPr bwMode="auto">
            <a:xfrm>
              <a:off x="91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5" name="AutoShape 663"/>
            <p:cNvSpPr>
              <a:spLocks noChangeArrowheads="1"/>
            </p:cNvSpPr>
            <p:nvPr/>
          </p:nvSpPr>
          <p:spPr bwMode="auto">
            <a:xfrm>
              <a:off x="10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6" name="AutoShape 664"/>
            <p:cNvSpPr>
              <a:spLocks noChangeArrowheads="1"/>
            </p:cNvSpPr>
            <p:nvPr/>
          </p:nvSpPr>
          <p:spPr bwMode="auto">
            <a:xfrm>
              <a:off x="137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7" name="AutoShape 665"/>
            <p:cNvSpPr>
              <a:spLocks noChangeArrowheads="1"/>
            </p:cNvSpPr>
            <p:nvPr/>
          </p:nvSpPr>
          <p:spPr bwMode="auto">
            <a:xfrm>
              <a:off x="182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8" name="AutoShape 666"/>
            <p:cNvSpPr>
              <a:spLocks noChangeArrowheads="1"/>
            </p:cNvSpPr>
            <p:nvPr/>
          </p:nvSpPr>
          <p:spPr bwMode="auto">
            <a:xfrm>
              <a:off x="335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9" name="AutoShape 667"/>
            <p:cNvSpPr>
              <a:spLocks noChangeArrowheads="1"/>
            </p:cNvSpPr>
            <p:nvPr/>
          </p:nvSpPr>
          <p:spPr bwMode="auto">
            <a:xfrm>
              <a:off x="412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0" name="AutoShape 668"/>
            <p:cNvSpPr>
              <a:spLocks noChangeArrowheads="1"/>
            </p:cNvSpPr>
            <p:nvPr/>
          </p:nvSpPr>
          <p:spPr bwMode="auto">
            <a:xfrm>
              <a:off x="442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1" name="AutoShape 669"/>
            <p:cNvSpPr>
              <a:spLocks noChangeArrowheads="1"/>
            </p:cNvSpPr>
            <p:nvPr/>
          </p:nvSpPr>
          <p:spPr bwMode="auto">
            <a:xfrm>
              <a:off x="488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2" name="AutoShape 670"/>
            <p:cNvSpPr>
              <a:spLocks noChangeArrowheads="1"/>
            </p:cNvSpPr>
            <p:nvPr/>
          </p:nvSpPr>
          <p:spPr bwMode="auto">
            <a:xfrm>
              <a:off x="121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3" name="AutoShape 671"/>
            <p:cNvSpPr>
              <a:spLocks noChangeArrowheads="1"/>
            </p:cNvSpPr>
            <p:nvPr/>
          </p:nvSpPr>
          <p:spPr bwMode="auto">
            <a:xfrm>
              <a:off x="152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4" name="AutoShape 672"/>
            <p:cNvSpPr>
              <a:spLocks noChangeArrowheads="1"/>
            </p:cNvSpPr>
            <p:nvPr/>
          </p:nvSpPr>
          <p:spPr bwMode="auto">
            <a:xfrm>
              <a:off x="198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5" name="AutoShape 673"/>
            <p:cNvSpPr>
              <a:spLocks noChangeArrowheads="1"/>
            </p:cNvSpPr>
            <p:nvPr/>
          </p:nvSpPr>
          <p:spPr bwMode="auto">
            <a:xfrm>
              <a:off x="244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6" name="AutoShape 674"/>
            <p:cNvSpPr>
              <a:spLocks noChangeArrowheads="1"/>
            </p:cNvSpPr>
            <p:nvPr/>
          </p:nvSpPr>
          <p:spPr bwMode="auto">
            <a:xfrm>
              <a:off x="167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7" name="AutoShape 675"/>
            <p:cNvSpPr>
              <a:spLocks noChangeArrowheads="1"/>
            </p:cNvSpPr>
            <p:nvPr/>
          </p:nvSpPr>
          <p:spPr bwMode="auto">
            <a:xfrm>
              <a:off x="213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8" name="AutoShape 676"/>
            <p:cNvSpPr>
              <a:spLocks noChangeArrowheads="1"/>
            </p:cNvSpPr>
            <p:nvPr/>
          </p:nvSpPr>
          <p:spPr bwMode="auto">
            <a:xfrm>
              <a:off x="259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9" name="AutoShape 677"/>
            <p:cNvSpPr>
              <a:spLocks noChangeArrowheads="1"/>
            </p:cNvSpPr>
            <p:nvPr/>
          </p:nvSpPr>
          <p:spPr bwMode="auto">
            <a:xfrm>
              <a:off x="305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0" name="AutoShape 678"/>
            <p:cNvSpPr>
              <a:spLocks noChangeArrowheads="1"/>
            </p:cNvSpPr>
            <p:nvPr/>
          </p:nvSpPr>
          <p:spPr bwMode="auto">
            <a:xfrm>
              <a:off x="228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1" name="AutoShape 679"/>
            <p:cNvSpPr>
              <a:spLocks noChangeArrowheads="1"/>
            </p:cNvSpPr>
            <p:nvPr/>
          </p:nvSpPr>
          <p:spPr bwMode="auto">
            <a:xfrm>
              <a:off x="274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2" name="AutoShape 680"/>
            <p:cNvSpPr>
              <a:spLocks noChangeArrowheads="1"/>
            </p:cNvSpPr>
            <p:nvPr/>
          </p:nvSpPr>
          <p:spPr bwMode="auto">
            <a:xfrm>
              <a:off x="320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3" name="AutoShape 681"/>
            <p:cNvSpPr>
              <a:spLocks noChangeArrowheads="1"/>
            </p:cNvSpPr>
            <p:nvPr/>
          </p:nvSpPr>
          <p:spPr bwMode="auto">
            <a:xfrm>
              <a:off x="381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4" name="AutoShape 682"/>
            <p:cNvSpPr>
              <a:spLocks noChangeArrowheads="1"/>
            </p:cNvSpPr>
            <p:nvPr/>
          </p:nvSpPr>
          <p:spPr bwMode="auto">
            <a:xfrm>
              <a:off x="289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5" name="AutoShape 683"/>
            <p:cNvSpPr>
              <a:spLocks noChangeArrowheads="1"/>
            </p:cNvSpPr>
            <p:nvPr/>
          </p:nvSpPr>
          <p:spPr bwMode="auto">
            <a:xfrm>
              <a:off x="351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6" name="AutoShape 684"/>
            <p:cNvSpPr>
              <a:spLocks noChangeArrowheads="1"/>
            </p:cNvSpPr>
            <p:nvPr/>
          </p:nvSpPr>
          <p:spPr bwMode="auto">
            <a:xfrm>
              <a:off x="396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7" name="AutoShape 685"/>
            <p:cNvSpPr>
              <a:spLocks noChangeArrowheads="1"/>
            </p:cNvSpPr>
            <p:nvPr/>
          </p:nvSpPr>
          <p:spPr bwMode="auto">
            <a:xfrm>
              <a:off x="458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8" name="AutoShape 686"/>
            <p:cNvSpPr>
              <a:spLocks noChangeArrowheads="1"/>
            </p:cNvSpPr>
            <p:nvPr/>
          </p:nvSpPr>
          <p:spPr bwMode="auto">
            <a:xfrm>
              <a:off x="36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9" name="AutoShape 687"/>
            <p:cNvSpPr>
              <a:spLocks noChangeArrowheads="1"/>
            </p:cNvSpPr>
            <p:nvPr/>
          </p:nvSpPr>
          <p:spPr bwMode="auto">
            <a:xfrm>
              <a:off x="427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0" name="AutoShape 688"/>
            <p:cNvSpPr>
              <a:spLocks noChangeArrowheads="1"/>
            </p:cNvSpPr>
            <p:nvPr/>
          </p:nvSpPr>
          <p:spPr bwMode="auto">
            <a:xfrm>
              <a:off x="473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1" name="Line 689"/>
            <p:cNvSpPr>
              <a:spLocks noChangeShapeType="1"/>
            </p:cNvSpPr>
            <p:nvPr/>
          </p:nvSpPr>
          <p:spPr bwMode="auto">
            <a:xfrm>
              <a:off x="938" y="341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22" name="AutoShape 690"/>
            <p:cNvSpPr>
              <a:spLocks noChangeArrowheads="1"/>
            </p:cNvSpPr>
            <p:nvPr/>
          </p:nvSpPr>
          <p:spPr bwMode="auto">
            <a:xfrm>
              <a:off x="91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3" name="AutoShape 691"/>
            <p:cNvSpPr>
              <a:spLocks noChangeArrowheads="1"/>
            </p:cNvSpPr>
            <p:nvPr/>
          </p:nvSpPr>
          <p:spPr bwMode="auto">
            <a:xfrm>
              <a:off x="1064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4" name="AutoShape 692"/>
            <p:cNvSpPr>
              <a:spLocks noChangeArrowheads="1"/>
            </p:cNvSpPr>
            <p:nvPr/>
          </p:nvSpPr>
          <p:spPr bwMode="auto">
            <a:xfrm>
              <a:off x="137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5" name="AutoShape 693"/>
            <p:cNvSpPr>
              <a:spLocks noChangeArrowheads="1"/>
            </p:cNvSpPr>
            <p:nvPr/>
          </p:nvSpPr>
          <p:spPr bwMode="auto">
            <a:xfrm>
              <a:off x="182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6" name="AutoShape 694"/>
            <p:cNvSpPr>
              <a:spLocks noChangeArrowheads="1"/>
            </p:cNvSpPr>
            <p:nvPr/>
          </p:nvSpPr>
          <p:spPr bwMode="auto">
            <a:xfrm>
              <a:off x="335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7" name="AutoShape 695"/>
            <p:cNvSpPr>
              <a:spLocks noChangeArrowheads="1"/>
            </p:cNvSpPr>
            <p:nvPr/>
          </p:nvSpPr>
          <p:spPr bwMode="auto">
            <a:xfrm>
              <a:off x="1217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8" name="AutoShape 696"/>
            <p:cNvSpPr>
              <a:spLocks noChangeArrowheads="1"/>
            </p:cNvSpPr>
            <p:nvPr/>
          </p:nvSpPr>
          <p:spPr bwMode="auto">
            <a:xfrm>
              <a:off x="152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9" name="AutoShape 697"/>
            <p:cNvSpPr>
              <a:spLocks noChangeArrowheads="1"/>
            </p:cNvSpPr>
            <p:nvPr/>
          </p:nvSpPr>
          <p:spPr bwMode="auto">
            <a:xfrm>
              <a:off x="198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0" name="AutoShape 698"/>
            <p:cNvSpPr>
              <a:spLocks noChangeArrowheads="1"/>
            </p:cNvSpPr>
            <p:nvPr/>
          </p:nvSpPr>
          <p:spPr bwMode="auto">
            <a:xfrm>
              <a:off x="244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1" name="AutoShape 699"/>
            <p:cNvSpPr>
              <a:spLocks noChangeArrowheads="1"/>
            </p:cNvSpPr>
            <p:nvPr/>
          </p:nvSpPr>
          <p:spPr bwMode="auto">
            <a:xfrm>
              <a:off x="167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2" name="AutoShape 700"/>
            <p:cNvSpPr>
              <a:spLocks noChangeArrowheads="1"/>
            </p:cNvSpPr>
            <p:nvPr/>
          </p:nvSpPr>
          <p:spPr bwMode="auto">
            <a:xfrm>
              <a:off x="213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3" name="AutoShape 701"/>
            <p:cNvSpPr>
              <a:spLocks noChangeArrowheads="1"/>
            </p:cNvSpPr>
            <p:nvPr/>
          </p:nvSpPr>
          <p:spPr bwMode="auto">
            <a:xfrm>
              <a:off x="259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4" name="AutoShape 702"/>
            <p:cNvSpPr>
              <a:spLocks noChangeArrowheads="1"/>
            </p:cNvSpPr>
            <p:nvPr/>
          </p:nvSpPr>
          <p:spPr bwMode="auto">
            <a:xfrm>
              <a:off x="305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5" name="AutoShape 703"/>
            <p:cNvSpPr>
              <a:spLocks noChangeArrowheads="1"/>
            </p:cNvSpPr>
            <p:nvPr/>
          </p:nvSpPr>
          <p:spPr bwMode="auto">
            <a:xfrm>
              <a:off x="228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6" name="AutoShape 704"/>
            <p:cNvSpPr>
              <a:spLocks noChangeArrowheads="1"/>
            </p:cNvSpPr>
            <p:nvPr/>
          </p:nvSpPr>
          <p:spPr bwMode="auto">
            <a:xfrm>
              <a:off x="274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7" name="AutoShape 705"/>
            <p:cNvSpPr>
              <a:spLocks noChangeArrowheads="1"/>
            </p:cNvSpPr>
            <p:nvPr/>
          </p:nvSpPr>
          <p:spPr bwMode="auto">
            <a:xfrm>
              <a:off x="320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8" name="AutoShape 706"/>
            <p:cNvSpPr>
              <a:spLocks noChangeArrowheads="1"/>
            </p:cNvSpPr>
            <p:nvPr/>
          </p:nvSpPr>
          <p:spPr bwMode="auto">
            <a:xfrm>
              <a:off x="289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9" name="AutoShape 707"/>
            <p:cNvSpPr>
              <a:spLocks noChangeArrowheads="1"/>
            </p:cNvSpPr>
            <p:nvPr/>
          </p:nvSpPr>
          <p:spPr bwMode="auto">
            <a:xfrm>
              <a:off x="3511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0" name="Line 708"/>
            <p:cNvSpPr>
              <a:spLocks noChangeShapeType="1"/>
            </p:cNvSpPr>
            <p:nvPr/>
          </p:nvSpPr>
          <p:spPr bwMode="auto">
            <a:xfrm>
              <a:off x="938" y="350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41" name="AutoShape 709"/>
            <p:cNvSpPr>
              <a:spLocks noChangeArrowheads="1"/>
            </p:cNvSpPr>
            <p:nvPr/>
          </p:nvSpPr>
          <p:spPr bwMode="auto">
            <a:xfrm>
              <a:off x="91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2" name="AutoShape 710"/>
            <p:cNvSpPr>
              <a:spLocks noChangeArrowheads="1"/>
            </p:cNvSpPr>
            <p:nvPr/>
          </p:nvSpPr>
          <p:spPr bwMode="auto">
            <a:xfrm>
              <a:off x="10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3" name="AutoShape 711"/>
            <p:cNvSpPr>
              <a:spLocks noChangeArrowheads="1"/>
            </p:cNvSpPr>
            <p:nvPr/>
          </p:nvSpPr>
          <p:spPr bwMode="auto">
            <a:xfrm>
              <a:off x="137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4" name="AutoShape 712"/>
            <p:cNvSpPr>
              <a:spLocks noChangeArrowheads="1"/>
            </p:cNvSpPr>
            <p:nvPr/>
          </p:nvSpPr>
          <p:spPr bwMode="auto">
            <a:xfrm>
              <a:off x="182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5" name="AutoShape 713"/>
            <p:cNvSpPr>
              <a:spLocks noChangeArrowheads="1"/>
            </p:cNvSpPr>
            <p:nvPr/>
          </p:nvSpPr>
          <p:spPr bwMode="auto">
            <a:xfrm>
              <a:off x="335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6" name="AutoShape 714"/>
            <p:cNvSpPr>
              <a:spLocks noChangeArrowheads="1"/>
            </p:cNvSpPr>
            <p:nvPr/>
          </p:nvSpPr>
          <p:spPr bwMode="auto">
            <a:xfrm>
              <a:off x="412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7" name="AutoShape 715"/>
            <p:cNvSpPr>
              <a:spLocks noChangeArrowheads="1"/>
            </p:cNvSpPr>
            <p:nvPr/>
          </p:nvSpPr>
          <p:spPr bwMode="auto">
            <a:xfrm>
              <a:off x="442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8" name="AutoShape 716"/>
            <p:cNvSpPr>
              <a:spLocks noChangeArrowheads="1"/>
            </p:cNvSpPr>
            <p:nvPr/>
          </p:nvSpPr>
          <p:spPr bwMode="auto">
            <a:xfrm>
              <a:off x="488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9" name="AutoShape 717"/>
            <p:cNvSpPr>
              <a:spLocks noChangeArrowheads="1"/>
            </p:cNvSpPr>
            <p:nvPr/>
          </p:nvSpPr>
          <p:spPr bwMode="auto">
            <a:xfrm>
              <a:off x="121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0" name="AutoShape 718"/>
            <p:cNvSpPr>
              <a:spLocks noChangeArrowheads="1"/>
            </p:cNvSpPr>
            <p:nvPr/>
          </p:nvSpPr>
          <p:spPr bwMode="auto">
            <a:xfrm>
              <a:off x="152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1" name="AutoShape 719"/>
            <p:cNvSpPr>
              <a:spLocks noChangeArrowheads="1"/>
            </p:cNvSpPr>
            <p:nvPr/>
          </p:nvSpPr>
          <p:spPr bwMode="auto">
            <a:xfrm>
              <a:off x="198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2" name="AutoShape 720"/>
            <p:cNvSpPr>
              <a:spLocks noChangeArrowheads="1"/>
            </p:cNvSpPr>
            <p:nvPr/>
          </p:nvSpPr>
          <p:spPr bwMode="auto">
            <a:xfrm>
              <a:off x="244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3" name="AutoShape 721"/>
            <p:cNvSpPr>
              <a:spLocks noChangeArrowheads="1"/>
            </p:cNvSpPr>
            <p:nvPr/>
          </p:nvSpPr>
          <p:spPr bwMode="auto">
            <a:xfrm>
              <a:off x="167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4" name="AutoShape 722"/>
            <p:cNvSpPr>
              <a:spLocks noChangeArrowheads="1"/>
            </p:cNvSpPr>
            <p:nvPr/>
          </p:nvSpPr>
          <p:spPr bwMode="auto">
            <a:xfrm>
              <a:off x="213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5" name="AutoShape 723"/>
            <p:cNvSpPr>
              <a:spLocks noChangeArrowheads="1"/>
            </p:cNvSpPr>
            <p:nvPr/>
          </p:nvSpPr>
          <p:spPr bwMode="auto">
            <a:xfrm>
              <a:off x="259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6" name="AutoShape 724"/>
            <p:cNvSpPr>
              <a:spLocks noChangeArrowheads="1"/>
            </p:cNvSpPr>
            <p:nvPr/>
          </p:nvSpPr>
          <p:spPr bwMode="auto">
            <a:xfrm>
              <a:off x="305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7" name="AutoShape 725"/>
            <p:cNvSpPr>
              <a:spLocks noChangeArrowheads="1"/>
            </p:cNvSpPr>
            <p:nvPr/>
          </p:nvSpPr>
          <p:spPr bwMode="auto">
            <a:xfrm>
              <a:off x="228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8" name="AutoShape 726"/>
            <p:cNvSpPr>
              <a:spLocks noChangeArrowheads="1"/>
            </p:cNvSpPr>
            <p:nvPr/>
          </p:nvSpPr>
          <p:spPr bwMode="auto">
            <a:xfrm>
              <a:off x="274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9" name="AutoShape 727"/>
            <p:cNvSpPr>
              <a:spLocks noChangeArrowheads="1"/>
            </p:cNvSpPr>
            <p:nvPr/>
          </p:nvSpPr>
          <p:spPr bwMode="auto">
            <a:xfrm>
              <a:off x="320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0" name="AutoShape 728"/>
            <p:cNvSpPr>
              <a:spLocks noChangeArrowheads="1"/>
            </p:cNvSpPr>
            <p:nvPr/>
          </p:nvSpPr>
          <p:spPr bwMode="auto">
            <a:xfrm>
              <a:off x="381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1" name="AutoShape 729"/>
            <p:cNvSpPr>
              <a:spLocks noChangeArrowheads="1"/>
            </p:cNvSpPr>
            <p:nvPr/>
          </p:nvSpPr>
          <p:spPr bwMode="auto">
            <a:xfrm>
              <a:off x="289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2" name="AutoShape 730"/>
            <p:cNvSpPr>
              <a:spLocks noChangeArrowheads="1"/>
            </p:cNvSpPr>
            <p:nvPr/>
          </p:nvSpPr>
          <p:spPr bwMode="auto">
            <a:xfrm>
              <a:off x="351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3" name="AutoShape 731"/>
            <p:cNvSpPr>
              <a:spLocks noChangeArrowheads="1"/>
            </p:cNvSpPr>
            <p:nvPr/>
          </p:nvSpPr>
          <p:spPr bwMode="auto">
            <a:xfrm>
              <a:off x="396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4" name="AutoShape 732"/>
            <p:cNvSpPr>
              <a:spLocks noChangeArrowheads="1"/>
            </p:cNvSpPr>
            <p:nvPr/>
          </p:nvSpPr>
          <p:spPr bwMode="auto">
            <a:xfrm>
              <a:off x="458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5" name="AutoShape 733"/>
            <p:cNvSpPr>
              <a:spLocks noChangeArrowheads="1"/>
            </p:cNvSpPr>
            <p:nvPr/>
          </p:nvSpPr>
          <p:spPr bwMode="auto">
            <a:xfrm>
              <a:off x="36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6" name="AutoShape 734"/>
            <p:cNvSpPr>
              <a:spLocks noChangeArrowheads="1"/>
            </p:cNvSpPr>
            <p:nvPr/>
          </p:nvSpPr>
          <p:spPr bwMode="auto">
            <a:xfrm>
              <a:off x="427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7" name="AutoShape 735"/>
            <p:cNvSpPr>
              <a:spLocks noChangeArrowheads="1"/>
            </p:cNvSpPr>
            <p:nvPr/>
          </p:nvSpPr>
          <p:spPr bwMode="auto">
            <a:xfrm>
              <a:off x="473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8" name="Line 736"/>
            <p:cNvSpPr>
              <a:spLocks noChangeShapeType="1"/>
            </p:cNvSpPr>
            <p:nvPr/>
          </p:nvSpPr>
          <p:spPr bwMode="auto">
            <a:xfrm>
              <a:off x="938" y="358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69" name="AutoShape 737"/>
            <p:cNvSpPr>
              <a:spLocks noChangeArrowheads="1"/>
            </p:cNvSpPr>
            <p:nvPr/>
          </p:nvSpPr>
          <p:spPr bwMode="auto">
            <a:xfrm>
              <a:off x="91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0" name="AutoShape 738"/>
            <p:cNvSpPr>
              <a:spLocks noChangeArrowheads="1"/>
            </p:cNvSpPr>
            <p:nvPr/>
          </p:nvSpPr>
          <p:spPr bwMode="auto">
            <a:xfrm>
              <a:off x="10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1" name="AutoShape 739"/>
            <p:cNvSpPr>
              <a:spLocks noChangeArrowheads="1"/>
            </p:cNvSpPr>
            <p:nvPr/>
          </p:nvSpPr>
          <p:spPr bwMode="auto">
            <a:xfrm>
              <a:off x="137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2" name="AutoShape 740"/>
            <p:cNvSpPr>
              <a:spLocks noChangeArrowheads="1"/>
            </p:cNvSpPr>
            <p:nvPr/>
          </p:nvSpPr>
          <p:spPr bwMode="auto">
            <a:xfrm>
              <a:off x="182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3" name="AutoShape 741"/>
            <p:cNvSpPr>
              <a:spLocks noChangeArrowheads="1"/>
            </p:cNvSpPr>
            <p:nvPr/>
          </p:nvSpPr>
          <p:spPr bwMode="auto">
            <a:xfrm>
              <a:off x="335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4" name="AutoShape 742"/>
            <p:cNvSpPr>
              <a:spLocks noChangeArrowheads="1"/>
            </p:cNvSpPr>
            <p:nvPr/>
          </p:nvSpPr>
          <p:spPr bwMode="auto">
            <a:xfrm>
              <a:off x="412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5" name="AutoShape 743"/>
            <p:cNvSpPr>
              <a:spLocks noChangeArrowheads="1"/>
            </p:cNvSpPr>
            <p:nvPr/>
          </p:nvSpPr>
          <p:spPr bwMode="auto">
            <a:xfrm>
              <a:off x="442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6" name="AutoShape 744"/>
            <p:cNvSpPr>
              <a:spLocks noChangeArrowheads="1"/>
            </p:cNvSpPr>
            <p:nvPr/>
          </p:nvSpPr>
          <p:spPr bwMode="auto">
            <a:xfrm>
              <a:off x="488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7" name="AutoShape 745"/>
            <p:cNvSpPr>
              <a:spLocks noChangeArrowheads="1"/>
            </p:cNvSpPr>
            <p:nvPr/>
          </p:nvSpPr>
          <p:spPr bwMode="auto">
            <a:xfrm>
              <a:off x="121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8" name="AutoShape 746"/>
            <p:cNvSpPr>
              <a:spLocks noChangeArrowheads="1"/>
            </p:cNvSpPr>
            <p:nvPr/>
          </p:nvSpPr>
          <p:spPr bwMode="auto">
            <a:xfrm>
              <a:off x="152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9" name="AutoShape 747"/>
            <p:cNvSpPr>
              <a:spLocks noChangeArrowheads="1"/>
            </p:cNvSpPr>
            <p:nvPr/>
          </p:nvSpPr>
          <p:spPr bwMode="auto">
            <a:xfrm>
              <a:off x="198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0" name="AutoShape 748"/>
            <p:cNvSpPr>
              <a:spLocks noChangeArrowheads="1"/>
            </p:cNvSpPr>
            <p:nvPr/>
          </p:nvSpPr>
          <p:spPr bwMode="auto">
            <a:xfrm>
              <a:off x="244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1" name="AutoShape 749"/>
            <p:cNvSpPr>
              <a:spLocks noChangeArrowheads="1"/>
            </p:cNvSpPr>
            <p:nvPr/>
          </p:nvSpPr>
          <p:spPr bwMode="auto">
            <a:xfrm>
              <a:off x="167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2" name="AutoShape 750"/>
            <p:cNvSpPr>
              <a:spLocks noChangeArrowheads="1"/>
            </p:cNvSpPr>
            <p:nvPr/>
          </p:nvSpPr>
          <p:spPr bwMode="auto">
            <a:xfrm>
              <a:off x="213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3" name="AutoShape 751"/>
            <p:cNvSpPr>
              <a:spLocks noChangeArrowheads="1"/>
            </p:cNvSpPr>
            <p:nvPr/>
          </p:nvSpPr>
          <p:spPr bwMode="auto">
            <a:xfrm>
              <a:off x="259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4" name="AutoShape 752"/>
            <p:cNvSpPr>
              <a:spLocks noChangeArrowheads="1"/>
            </p:cNvSpPr>
            <p:nvPr/>
          </p:nvSpPr>
          <p:spPr bwMode="auto">
            <a:xfrm>
              <a:off x="305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5" name="AutoShape 753"/>
            <p:cNvSpPr>
              <a:spLocks noChangeArrowheads="1"/>
            </p:cNvSpPr>
            <p:nvPr/>
          </p:nvSpPr>
          <p:spPr bwMode="auto">
            <a:xfrm>
              <a:off x="228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6" name="AutoShape 754"/>
            <p:cNvSpPr>
              <a:spLocks noChangeArrowheads="1"/>
            </p:cNvSpPr>
            <p:nvPr/>
          </p:nvSpPr>
          <p:spPr bwMode="auto">
            <a:xfrm>
              <a:off x="274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7" name="AutoShape 755"/>
            <p:cNvSpPr>
              <a:spLocks noChangeArrowheads="1"/>
            </p:cNvSpPr>
            <p:nvPr/>
          </p:nvSpPr>
          <p:spPr bwMode="auto">
            <a:xfrm>
              <a:off x="320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8" name="AutoShape 756"/>
            <p:cNvSpPr>
              <a:spLocks noChangeArrowheads="1"/>
            </p:cNvSpPr>
            <p:nvPr/>
          </p:nvSpPr>
          <p:spPr bwMode="auto">
            <a:xfrm>
              <a:off x="381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9" name="AutoShape 757"/>
            <p:cNvSpPr>
              <a:spLocks noChangeArrowheads="1"/>
            </p:cNvSpPr>
            <p:nvPr/>
          </p:nvSpPr>
          <p:spPr bwMode="auto">
            <a:xfrm>
              <a:off x="289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0" name="AutoShape 758"/>
            <p:cNvSpPr>
              <a:spLocks noChangeArrowheads="1"/>
            </p:cNvSpPr>
            <p:nvPr/>
          </p:nvSpPr>
          <p:spPr bwMode="auto">
            <a:xfrm>
              <a:off x="351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1" name="AutoShape 759"/>
            <p:cNvSpPr>
              <a:spLocks noChangeArrowheads="1"/>
            </p:cNvSpPr>
            <p:nvPr/>
          </p:nvSpPr>
          <p:spPr bwMode="auto">
            <a:xfrm>
              <a:off x="396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2" name="AutoShape 760"/>
            <p:cNvSpPr>
              <a:spLocks noChangeArrowheads="1"/>
            </p:cNvSpPr>
            <p:nvPr/>
          </p:nvSpPr>
          <p:spPr bwMode="auto">
            <a:xfrm>
              <a:off x="458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3" name="AutoShape 761"/>
            <p:cNvSpPr>
              <a:spLocks noChangeArrowheads="1"/>
            </p:cNvSpPr>
            <p:nvPr/>
          </p:nvSpPr>
          <p:spPr bwMode="auto">
            <a:xfrm>
              <a:off x="36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4" name="AutoShape 762"/>
            <p:cNvSpPr>
              <a:spLocks noChangeArrowheads="1"/>
            </p:cNvSpPr>
            <p:nvPr/>
          </p:nvSpPr>
          <p:spPr bwMode="auto">
            <a:xfrm>
              <a:off x="427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5" name="AutoShape 763"/>
            <p:cNvSpPr>
              <a:spLocks noChangeArrowheads="1"/>
            </p:cNvSpPr>
            <p:nvPr/>
          </p:nvSpPr>
          <p:spPr bwMode="auto">
            <a:xfrm>
              <a:off x="473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6" name="Line 764"/>
            <p:cNvSpPr>
              <a:spLocks noChangeShapeType="1"/>
            </p:cNvSpPr>
            <p:nvPr/>
          </p:nvSpPr>
          <p:spPr bwMode="auto">
            <a:xfrm>
              <a:off x="938" y="367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97" name="AutoShape 765"/>
            <p:cNvSpPr>
              <a:spLocks noChangeArrowheads="1"/>
            </p:cNvSpPr>
            <p:nvPr/>
          </p:nvSpPr>
          <p:spPr bwMode="auto">
            <a:xfrm>
              <a:off x="91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8" name="AutoShape 766"/>
            <p:cNvSpPr>
              <a:spLocks noChangeArrowheads="1"/>
            </p:cNvSpPr>
            <p:nvPr/>
          </p:nvSpPr>
          <p:spPr bwMode="auto">
            <a:xfrm>
              <a:off x="10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9" name="AutoShape 767"/>
            <p:cNvSpPr>
              <a:spLocks noChangeArrowheads="1"/>
            </p:cNvSpPr>
            <p:nvPr/>
          </p:nvSpPr>
          <p:spPr bwMode="auto">
            <a:xfrm>
              <a:off x="137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0" name="AutoShape 768"/>
            <p:cNvSpPr>
              <a:spLocks noChangeArrowheads="1"/>
            </p:cNvSpPr>
            <p:nvPr/>
          </p:nvSpPr>
          <p:spPr bwMode="auto">
            <a:xfrm>
              <a:off x="182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1" name="AutoShape 769"/>
            <p:cNvSpPr>
              <a:spLocks noChangeArrowheads="1"/>
            </p:cNvSpPr>
            <p:nvPr/>
          </p:nvSpPr>
          <p:spPr bwMode="auto">
            <a:xfrm>
              <a:off x="335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2" name="AutoShape 770"/>
            <p:cNvSpPr>
              <a:spLocks noChangeArrowheads="1"/>
            </p:cNvSpPr>
            <p:nvPr/>
          </p:nvSpPr>
          <p:spPr bwMode="auto">
            <a:xfrm>
              <a:off x="412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3" name="AutoShape 771"/>
            <p:cNvSpPr>
              <a:spLocks noChangeArrowheads="1"/>
            </p:cNvSpPr>
            <p:nvPr/>
          </p:nvSpPr>
          <p:spPr bwMode="auto">
            <a:xfrm>
              <a:off x="442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4" name="AutoShape 772"/>
            <p:cNvSpPr>
              <a:spLocks noChangeArrowheads="1"/>
            </p:cNvSpPr>
            <p:nvPr/>
          </p:nvSpPr>
          <p:spPr bwMode="auto">
            <a:xfrm>
              <a:off x="488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5" name="AutoShape 773"/>
            <p:cNvSpPr>
              <a:spLocks noChangeArrowheads="1"/>
            </p:cNvSpPr>
            <p:nvPr/>
          </p:nvSpPr>
          <p:spPr bwMode="auto">
            <a:xfrm>
              <a:off x="121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6" name="AutoShape 774"/>
            <p:cNvSpPr>
              <a:spLocks noChangeArrowheads="1"/>
            </p:cNvSpPr>
            <p:nvPr/>
          </p:nvSpPr>
          <p:spPr bwMode="auto">
            <a:xfrm>
              <a:off x="152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7" name="AutoShape 775"/>
            <p:cNvSpPr>
              <a:spLocks noChangeArrowheads="1"/>
            </p:cNvSpPr>
            <p:nvPr/>
          </p:nvSpPr>
          <p:spPr bwMode="auto">
            <a:xfrm>
              <a:off x="198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8" name="AutoShape 776"/>
            <p:cNvSpPr>
              <a:spLocks noChangeArrowheads="1"/>
            </p:cNvSpPr>
            <p:nvPr/>
          </p:nvSpPr>
          <p:spPr bwMode="auto">
            <a:xfrm>
              <a:off x="244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9" name="AutoShape 777"/>
            <p:cNvSpPr>
              <a:spLocks noChangeArrowheads="1"/>
            </p:cNvSpPr>
            <p:nvPr/>
          </p:nvSpPr>
          <p:spPr bwMode="auto">
            <a:xfrm>
              <a:off x="167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0" name="AutoShape 778"/>
            <p:cNvSpPr>
              <a:spLocks noChangeArrowheads="1"/>
            </p:cNvSpPr>
            <p:nvPr/>
          </p:nvSpPr>
          <p:spPr bwMode="auto">
            <a:xfrm>
              <a:off x="213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1" name="AutoShape 779"/>
            <p:cNvSpPr>
              <a:spLocks noChangeArrowheads="1"/>
            </p:cNvSpPr>
            <p:nvPr/>
          </p:nvSpPr>
          <p:spPr bwMode="auto">
            <a:xfrm>
              <a:off x="259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2" name="AutoShape 780"/>
            <p:cNvSpPr>
              <a:spLocks noChangeArrowheads="1"/>
            </p:cNvSpPr>
            <p:nvPr/>
          </p:nvSpPr>
          <p:spPr bwMode="auto">
            <a:xfrm>
              <a:off x="305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3" name="AutoShape 781"/>
            <p:cNvSpPr>
              <a:spLocks noChangeArrowheads="1"/>
            </p:cNvSpPr>
            <p:nvPr/>
          </p:nvSpPr>
          <p:spPr bwMode="auto">
            <a:xfrm>
              <a:off x="228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4" name="AutoShape 782"/>
            <p:cNvSpPr>
              <a:spLocks noChangeArrowheads="1"/>
            </p:cNvSpPr>
            <p:nvPr/>
          </p:nvSpPr>
          <p:spPr bwMode="auto">
            <a:xfrm>
              <a:off x="274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5" name="AutoShape 783"/>
            <p:cNvSpPr>
              <a:spLocks noChangeArrowheads="1"/>
            </p:cNvSpPr>
            <p:nvPr/>
          </p:nvSpPr>
          <p:spPr bwMode="auto">
            <a:xfrm>
              <a:off x="320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6" name="AutoShape 784"/>
            <p:cNvSpPr>
              <a:spLocks noChangeArrowheads="1"/>
            </p:cNvSpPr>
            <p:nvPr/>
          </p:nvSpPr>
          <p:spPr bwMode="auto">
            <a:xfrm>
              <a:off x="381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7" name="AutoShape 785"/>
            <p:cNvSpPr>
              <a:spLocks noChangeArrowheads="1"/>
            </p:cNvSpPr>
            <p:nvPr/>
          </p:nvSpPr>
          <p:spPr bwMode="auto">
            <a:xfrm>
              <a:off x="289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8" name="AutoShape 786"/>
            <p:cNvSpPr>
              <a:spLocks noChangeArrowheads="1"/>
            </p:cNvSpPr>
            <p:nvPr/>
          </p:nvSpPr>
          <p:spPr bwMode="auto">
            <a:xfrm>
              <a:off x="351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9" name="AutoShape 787"/>
            <p:cNvSpPr>
              <a:spLocks noChangeArrowheads="1"/>
            </p:cNvSpPr>
            <p:nvPr/>
          </p:nvSpPr>
          <p:spPr bwMode="auto">
            <a:xfrm>
              <a:off x="396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0" name="AutoShape 788"/>
            <p:cNvSpPr>
              <a:spLocks noChangeArrowheads="1"/>
            </p:cNvSpPr>
            <p:nvPr/>
          </p:nvSpPr>
          <p:spPr bwMode="auto">
            <a:xfrm>
              <a:off x="458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1" name="AutoShape 789"/>
            <p:cNvSpPr>
              <a:spLocks noChangeArrowheads="1"/>
            </p:cNvSpPr>
            <p:nvPr/>
          </p:nvSpPr>
          <p:spPr bwMode="auto">
            <a:xfrm>
              <a:off x="36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2" name="AutoShape 790"/>
            <p:cNvSpPr>
              <a:spLocks noChangeArrowheads="1"/>
            </p:cNvSpPr>
            <p:nvPr/>
          </p:nvSpPr>
          <p:spPr bwMode="auto">
            <a:xfrm>
              <a:off x="427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3" name="AutoShape 791"/>
            <p:cNvSpPr>
              <a:spLocks noChangeArrowheads="1"/>
            </p:cNvSpPr>
            <p:nvPr/>
          </p:nvSpPr>
          <p:spPr bwMode="auto">
            <a:xfrm>
              <a:off x="473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4" name="AutoShape 792"/>
            <p:cNvSpPr>
              <a:spLocks noChangeArrowheads="1"/>
            </p:cNvSpPr>
            <p:nvPr/>
          </p:nvSpPr>
          <p:spPr bwMode="auto">
            <a:xfrm>
              <a:off x="2736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5" name="AutoShape 793"/>
            <p:cNvSpPr>
              <a:spLocks noChangeArrowheads="1"/>
            </p:cNvSpPr>
            <p:nvPr/>
          </p:nvSpPr>
          <p:spPr bwMode="auto">
            <a:xfrm>
              <a:off x="3504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6" name="AutoShape 794"/>
            <p:cNvSpPr>
              <a:spLocks noChangeArrowheads="1"/>
            </p:cNvSpPr>
            <p:nvPr/>
          </p:nvSpPr>
          <p:spPr bwMode="auto">
            <a:xfrm>
              <a:off x="1824" y="168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7" name="AutoShape 795"/>
            <p:cNvSpPr>
              <a:spLocks noChangeArrowheads="1"/>
            </p:cNvSpPr>
            <p:nvPr/>
          </p:nvSpPr>
          <p:spPr bwMode="auto">
            <a:xfrm>
              <a:off x="3792" y="19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8" name="AutoShape 796"/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9" name="AutoShape 797"/>
            <p:cNvSpPr>
              <a:spLocks noChangeArrowheads="1"/>
            </p:cNvSpPr>
            <p:nvPr/>
          </p:nvSpPr>
          <p:spPr bwMode="auto">
            <a:xfrm>
              <a:off x="1488" y="321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30" name="AutoShape 798"/>
            <p:cNvSpPr>
              <a:spLocks noChangeArrowheads="1"/>
            </p:cNvSpPr>
            <p:nvPr/>
          </p:nvSpPr>
          <p:spPr bwMode="auto">
            <a:xfrm>
              <a:off x="4272" y="124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Case-kontrol-design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447800" y="1790700"/>
            <a:ext cx="6383338" cy="4111625"/>
            <a:chOff x="912" y="1128"/>
            <a:chExt cx="4021" cy="2590"/>
          </a:xfrm>
        </p:grpSpPr>
        <p:sp>
          <p:nvSpPr>
            <p:cNvPr id="19466" name="Line 4"/>
            <p:cNvSpPr>
              <a:spLocks noChangeShapeType="1"/>
            </p:cNvSpPr>
            <p:nvPr/>
          </p:nvSpPr>
          <p:spPr bwMode="auto">
            <a:xfrm>
              <a:off x="938" y="112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AutoShape 5"/>
            <p:cNvSpPr>
              <a:spLocks noChangeArrowheads="1"/>
            </p:cNvSpPr>
            <p:nvPr/>
          </p:nvSpPr>
          <p:spPr bwMode="auto">
            <a:xfrm>
              <a:off x="91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68" name="AutoShape 6"/>
            <p:cNvSpPr>
              <a:spLocks noChangeArrowheads="1"/>
            </p:cNvSpPr>
            <p:nvPr/>
          </p:nvSpPr>
          <p:spPr bwMode="auto">
            <a:xfrm>
              <a:off x="10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69" name="AutoShape 7"/>
            <p:cNvSpPr>
              <a:spLocks noChangeArrowheads="1"/>
            </p:cNvSpPr>
            <p:nvPr/>
          </p:nvSpPr>
          <p:spPr bwMode="auto">
            <a:xfrm>
              <a:off x="137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0" name="AutoShape 8"/>
            <p:cNvSpPr>
              <a:spLocks noChangeArrowheads="1"/>
            </p:cNvSpPr>
            <p:nvPr/>
          </p:nvSpPr>
          <p:spPr bwMode="auto">
            <a:xfrm>
              <a:off x="182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1" name="AutoShape 9"/>
            <p:cNvSpPr>
              <a:spLocks noChangeArrowheads="1"/>
            </p:cNvSpPr>
            <p:nvPr/>
          </p:nvSpPr>
          <p:spPr bwMode="auto">
            <a:xfrm>
              <a:off x="335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2" name="AutoShape 10"/>
            <p:cNvSpPr>
              <a:spLocks noChangeArrowheads="1"/>
            </p:cNvSpPr>
            <p:nvPr/>
          </p:nvSpPr>
          <p:spPr bwMode="auto">
            <a:xfrm>
              <a:off x="412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3" name="AutoShape 11"/>
            <p:cNvSpPr>
              <a:spLocks noChangeArrowheads="1"/>
            </p:cNvSpPr>
            <p:nvPr/>
          </p:nvSpPr>
          <p:spPr bwMode="auto">
            <a:xfrm>
              <a:off x="442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4" name="AutoShape 12"/>
            <p:cNvSpPr>
              <a:spLocks noChangeArrowheads="1"/>
            </p:cNvSpPr>
            <p:nvPr/>
          </p:nvSpPr>
          <p:spPr bwMode="auto">
            <a:xfrm>
              <a:off x="488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5" name="AutoShape 13"/>
            <p:cNvSpPr>
              <a:spLocks noChangeArrowheads="1"/>
            </p:cNvSpPr>
            <p:nvPr/>
          </p:nvSpPr>
          <p:spPr bwMode="auto">
            <a:xfrm>
              <a:off x="121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6" name="AutoShape 14"/>
            <p:cNvSpPr>
              <a:spLocks noChangeArrowheads="1"/>
            </p:cNvSpPr>
            <p:nvPr/>
          </p:nvSpPr>
          <p:spPr bwMode="auto">
            <a:xfrm>
              <a:off x="152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7" name="AutoShape 15"/>
            <p:cNvSpPr>
              <a:spLocks noChangeArrowheads="1"/>
            </p:cNvSpPr>
            <p:nvPr/>
          </p:nvSpPr>
          <p:spPr bwMode="auto">
            <a:xfrm>
              <a:off x="198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8" name="AutoShape 16"/>
            <p:cNvSpPr>
              <a:spLocks noChangeArrowheads="1"/>
            </p:cNvSpPr>
            <p:nvPr/>
          </p:nvSpPr>
          <p:spPr bwMode="auto">
            <a:xfrm>
              <a:off x="244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9" name="AutoShape 17"/>
            <p:cNvSpPr>
              <a:spLocks noChangeArrowheads="1"/>
            </p:cNvSpPr>
            <p:nvPr/>
          </p:nvSpPr>
          <p:spPr bwMode="auto">
            <a:xfrm>
              <a:off x="167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0" name="AutoShape 18"/>
            <p:cNvSpPr>
              <a:spLocks noChangeArrowheads="1"/>
            </p:cNvSpPr>
            <p:nvPr/>
          </p:nvSpPr>
          <p:spPr bwMode="auto">
            <a:xfrm>
              <a:off x="213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1" name="AutoShape 19"/>
            <p:cNvSpPr>
              <a:spLocks noChangeArrowheads="1"/>
            </p:cNvSpPr>
            <p:nvPr/>
          </p:nvSpPr>
          <p:spPr bwMode="auto">
            <a:xfrm>
              <a:off x="259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2" name="AutoShape 20"/>
            <p:cNvSpPr>
              <a:spLocks noChangeArrowheads="1"/>
            </p:cNvSpPr>
            <p:nvPr/>
          </p:nvSpPr>
          <p:spPr bwMode="auto">
            <a:xfrm>
              <a:off x="305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3" name="AutoShape 21"/>
            <p:cNvSpPr>
              <a:spLocks noChangeArrowheads="1"/>
            </p:cNvSpPr>
            <p:nvPr/>
          </p:nvSpPr>
          <p:spPr bwMode="auto">
            <a:xfrm>
              <a:off x="228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4" name="AutoShape 22"/>
            <p:cNvSpPr>
              <a:spLocks noChangeArrowheads="1"/>
            </p:cNvSpPr>
            <p:nvPr/>
          </p:nvSpPr>
          <p:spPr bwMode="auto">
            <a:xfrm>
              <a:off x="274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5" name="AutoShape 23"/>
            <p:cNvSpPr>
              <a:spLocks noChangeArrowheads="1"/>
            </p:cNvSpPr>
            <p:nvPr/>
          </p:nvSpPr>
          <p:spPr bwMode="auto">
            <a:xfrm>
              <a:off x="320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6" name="AutoShape 24"/>
            <p:cNvSpPr>
              <a:spLocks noChangeArrowheads="1"/>
            </p:cNvSpPr>
            <p:nvPr/>
          </p:nvSpPr>
          <p:spPr bwMode="auto">
            <a:xfrm>
              <a:off x="381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7" name="AutoShape 25"/>
            <p:cNvSpPr>
              <a:spLocks noChangeArrowheads="1"/>
            </p:cNvSpPr>
            <p:nvPr/>
          </p:nvSpPr>
          <p:spPr bwMode="auto">
            <a:xfrm>
              <a:off x="289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8" name="AutoShape 26"/>
            <p:cNvSpPr>
              <a:spLocks noChangeArrowheads="1"/>
            </p:cNvSpPr>
            <p:nvPr/>
          </p:nvSpPr>
          <p:spPr bwMode="auto">
            <a:xfrm>
              <a:off x="351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9" name="AutoShape 27"/>
            <p:cNvSpPr>
              <a:spLocks noChangeArrowheads="1"/>
            </p:cNvSpPr>
            <p:nvPr/>
          </p:nvSpPr>
          <p:spPr bwMode="auto">
            <a:xfrm>
              <a:off x="396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0" name="AutoShape 28"/>
            <p:cNvSpPr>
              <a:spLocks noChangeArrowheads="1"/>
            </p:cNvSpPr>
            <p:nvPr/>
          </p:nvSpPr>
          <p:spPr bwMode="auto">
            <a:xfrm>
              <a:off x="458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1" name="AutoShape 29"/>
            <p:cNvSpPr>
              <a:spLocks noChangeArrowheads="1"/>
            </p:cNvSpPr>
            <p:nvPr/>
          </p:nvSpPr>
          <p:spPr bwMode="auto">
            <a:xfrm>
              <a:off x="36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2" name="AutoShape 30"/>
            <p:cNvSpPr>
              <a:spLocks noChangeArrowheads="1"/>
            </p:cNvSpPr>
            <p:nvPr/>
          </p:nvSpPr>
          <p:spPr bwMode="auto">
            <a:xfrm>
              <a:off x="427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3" name="AutoShape 31"/>
            <p:cNvSpPr>
              <a:spLocks noChangeArrowheads="1"/>
            </p:cNvSpPr>
            <p:nvPr/>
          </p:nvSpPr>
          <p:spPr bwMode="auto">
            <a:xfrm>
              <a:off x="473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4" name="Line 32"/>
            <p:cNvSpPr>
              <a:spLocks noChangeShapeType="1"/>
            </p:cNvSpPr>
            <p:nvPr/>
          </p:nvSpPr>
          <p:spPr bwMode="auto">
            <a:xfrm>
              <a:off x="938" y="121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95" name="AutoShape 33"/>
            <p:cNvSpPr>
              <a:spLocks noChangeArrowheads="1"/>
            </p:cNvSpPr>
            <p:nvPr/>
          </p:nvSpPr>
          <p:spPr bwMode="auto">
            <a:xfrm>
              <a:off x="91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6" name="AutoShape 34"/>
            <p:cNvSpPr>
              <a:spLocks noChangeArrowheads="1"/>
            </p:cNvSpPr>
            <p:nvPr/>
          </p:nvSpPr>
          <p:spPr bwMode="auto">
            <a:xfrm>
              <a:off x="10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7" name="AutoShape 35"/>
            <p:cNvSpPr>
              <a:spLocks noChangeArrowheads="1"/>
            </p:cNvSpPr>
            <p:nvPr/>
          </p:nvSpPr>
          <p:spPr bwMode="auto">
            <a:xfrm>
              <a:off x="137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8" name="AutoShape 36"/>
            <p:cNvSpPr>
              <a:spLocks noChangeArrowheads="1"/>
            </p:cNvSpPr>
            <p:nvPr/>
          </p:nvSpPr>
          <p:spPr bwMode="auto">
            <a:xfrm>
              <a:off x="182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9" name="AutoShape 37"/>
            <p:cNvSpPr>
              <a:spLocks noChangeArrowheads="1"/>
            </p:cNvSpPr>
            <p:nvPr/>
          </p:nvSpPr>
          <p:spPr bwMode="auto">
            <a:xfrm>
              <a:off x="335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0" name="AutoShape 38"/>
            <p:cNvSpPr>
              <a:spLocks noChangeArrowheads="1"/>
            </p:cNvSpPr>
            <p:nvPr/>
          </p:nvSpPr>
          <p:spPr bwMode="auto">
            <a:xfrm>
              <a:off x="412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1" name="AutoShape 39"/>
            <p:cNvSpPr>
              <a:spLocks noChangeArrowheads="1"/>
            </p:cNvSpPr>
            <p:nvPr/>
          </p:nvSpPr>
          <p:spPr bwMode="auto">
            <a:xfrm>
              <a:off x="442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2" name="AutoShape 40"/>
            <p:cNvSpPr>
              <a:spLocks noChangeArrowheads="1"/>
            </p:cNvSpPr>
            <p:nvPr/>
          </p:nvSpPr>
          <p:spPr bwMode="auto">
            <a:xfrm>
              <a:off x="488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3" name="AutoShape 41"/>
            <p:cNvSpPr>
              <a:spLocks noChangeArrowheads="1"/>
            </p:cNvSpPr>
            <p:nvPr/>
          </p:nvSpPr>
          <p:spPr bwMode="auto">
            <a:xfrm>
              <a:off x="121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4" name="AutoShape 42"/>
            <p:cNvSpPr>
              <a:spLocks noChangeArrowheads="1"/>
            </p:cNvSpPr>
            <p:nvPr/>
          </p:nvSpPr>
          <p:spPr bwMode="auto">
            <a:xfrm>
              <a:off x="152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5" name="AutoShape 43"/>
            <p:cNvSpPr>
              <a:spLocks noChangeArrowheads="1"/>
            </p:cNvSpPr>
            <p:nvPr/>
          </p:nvSpPr>
          <p:spPr bwMode="auto">
            <a:xfrm>
              <a:off x="198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6" name="AutoShape 44"/>
            <p:cNvSpPr>
              <a:spLocks noChangeArrowheads="1"/>
            </p:cNvSpPr>
            <p:nvPr/>
          </p:nvSpPr>
          <p:spPr bwMode="auto">
            <a:xfrm>
              <a:off x="244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7" name="AutoShape 45"/>
            <p:cNvSpPr>
              <a:spLocks noChangeArrowheads="1"/>
            </p:cNvSpPr>
            <p:nvPr/>
          </p:nvSpPr>
          <p:spPr bwMode="auto">
            <a:xfrm>
              <a:off x="167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8" name="AutoShape 46"/>
            <p:cNvSpPr>
              <a:spLocks noChangeArrowheads="1"/>
            </p:cNvSpPr>
            <p:nvPr/>
          </p:nvSpPr>
          <p:spPr bwMode="auto">
            <a:xfrm>
              <a:off x="213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9" name="AutoShape 47"/>
            <p:cNvSpPr>
              <a:spLocks noChangeArrowheads="1"/>
            </p:cNvSpPr>
            <p:nvPr/>
          </p:nvSpPr>
          <p:spPr bwMode="auto">
            <a:xfrm>
              <a:off x="259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0" name="AutoShape 48"/>
            <p:cNvSpPr>
              <a:spLocks noChangeArrowheads="1"/>
            </p:cNvSpPr>
            <p:nvPr/>
          </p:nvSpPr>
          <p:spPr bwMode="auto">
            <a:xfrm>
              <a:off x="305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1" name="AutoShape 49"/>
            <p:cNvSpPr>
              <a:spLocks noChangeArrowheads="1"/>
            </p:cNvSpPr>
            <p:nvPr/>
          </p:nvSpPr>
          <p:spPr bwMode="auto">
            <a:xfrm>
              <a:off x="228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2" name="AutoShape 50"/>
            <p:cNvSpPr>
              <a:spLocks noChangeArrowheads="1"/>
            </p:cNvSpPr>
            <p:nvPr/>
          </p:nvSpPr>
          <p:spPr bwMode="auto">
            <a:xfrm>
              <a:off x="274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3" name="AutoShape 51"/>
            <p:cNvSpPr>
              <a:spLocks noChangeArrowheads="1"/>
            </p:cNvSpPr>
            <p:nvPr/>
          </p:nvSpPr>
          <p:spPr bwMode="auto">
            <a:xfrm>
              <a:off x="320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4" name="AutoShape 52"/>
            <p:cNvSpPr>
              <a:spLocks noChangeArrowheads="1"/>
            </p:cNvSpPr>
            <p:nvPr/>
          </p:nvSpPr>
          <p:spPr bwMode="auto">
            <a:xfrm>
              <a:off x="381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5" name="AutoShape 53"/>
            <p:cNvSpPr>
              <a:spLocks noChangeArrowheads="1"/>
            </p:cNvSpPr>
            <p:nvPr/>
          </p:nvSpPr>
          <p:spPr bwMode="auto">
            <a:xfrm>
              <a:off x="289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6" name="AutoShape 54"/>
            <p:cNvSpPr>
              <a:spLocks noChangeArrowheads="1"/>
            </p:cNvSpPr>
            <p:nvPr/>
          </p:nvSpPr>
          <p:spPr bwMode="auto">
            <a:xfrm>
              <a:off x="351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7" name="AutoShape 55"/>
            <p:cNvSpPr>
              <a:spLocks noChangeArrowheads="1"/>
            </p:cNvSpPr>
            <p:nvPr/>
          </p:nvSpPr>
          <p:spPr bwMode="auto">
            <a:xfrm>
              <a:off x="396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8" name="AutoShape 56"/>
            <p:cNvSpPr>
              <a:spLocks noChangeArrowheads="1"/>
            </p:cNvSpPr>
            <p:nvPr/>
          </p:nvSpPr>
          <p:spPr bwMode="auto">
            <a:xfrm>
              <a:off x="458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9" name="AutoShape 57"/>
            <p:cNvSpPr>
              <a:spLocks noChangeArrowheads="1"/>
            </p:cNvSpPr>
            <p:nvPr/>
          </p:nvSpPr>
          <p:spPr bwMode="auto">
            <a:xfrm>
              <a:off x="36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0" name="AutoShape 58"/>
            <p:cNvSpPr>
              <a:spLocks noChangeArrowheads="1"/>
            </p:cNvSpPr>
            <p:nvPr/>
          </p:nvSpPr>
          <p:spPr bwMode="auto">
            <a:xfrm>
              <a:off x="427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1" name="AutoShape 59"/>
            <p:cNvSpPr>
              <a:spLocks noChangeArrowheads="1"/>
            </p:cNvSpPr>
            <p:nvPr/>
          </p:nvSpPr>
          <p:spPr bwMode="auto">
            <a:xfrm>
              <a:off x="473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2" name="Line 60"/>
            <p:cNvSpPr>
              <a:spLocks noChangeShapeType="1"/>
            </p:cNvSpPr>
            <p:nvPr/>
          </p:nvSpPr>
          <p:spPr bwMode="auto">
            <a:xfrm>
              <a:off x="938" y="129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3" name="AutoShape 61"/>
            <p:cNvSpPr>
              <a:spLocks noChangeArrowheads="1"/>
            </p:cNvSpPr>
            <p:nvPr/>
          </p:nvSpPr>
          <p:spPr bwMode="auto">
            <a:xfrm>
              <a:off x="91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4" name="AutoShape 62"/>
            <p:cNvSpPr>
              <a:spLocks noChangeArrowheads="1"/>
            </p:cNvSpPr>
            <p:nvPr/>
          </p:nvSpPr>
          <p:spPr bwMode="auto">
            <a:xfrm>
              <a:off x="10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5" name="AutoShape 63"/>
            <p:cNvSpPr>
              <a:spLocks noChangeArrowheads="1"/>
            </p:cNvSpPr>
            <p:nvPr/>
          </p:nvSpPr>
          <p:spPr bwMode="auto">
            <a:xfrm>
              <a:off x="137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6" name="AutoShape 64"/>
            <p:cNvSpPr>
              <a:spLocks noChangeArrowheads="1"/>
            </p:cNvSpPr>
            <p:nvPr/>
          </p:nvSpPr>
          <p:spPr bwMode="auto">
            <a:xfrm>
              <a:off x="182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7" name="AutoShape 65"/>
            <p:cNvSpPr>
              <a:spLocks noChangeArrowheads="1"/>
            </p:cNvSpPr>
            <p:nvPr/>
          </p:nvSpPr>
          <p:spPr bwMode="auto">
            <a:xfrm>
              <a:off x="335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8" name="AutoShape 66"/>
            <p:cNvSpPr>
              <a:spLocks noChangeArrowheads="1"/>
            </p:cNvSpPr>
            <p:nvPr/>
          </p:nvSpPr>
          <p:spPr bwMode="auto">
            <a:xfrm>
              <a:off x="412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9" name="AutoShape 67"/>
            <p:cNvSpPr>
              <a:spLocks noChangeArrowheads="1"/>
            </p:cNvSpPr>
            <p:nvPr/>
          </p:nvSpPr>
          <p:spPr bwMode="auto">
            <a:xfrm>
              <a:off x="1217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0" name="AutoShape 68"/>
            <p:cNvSpPr>
              <a:spLocks noChangeArrowheads="1"/>
            </p:cNvSpPr>
            <p:nvPr/>
          </p:nvSpPr>
          <p:spPr bwMode="auto">
            <a:xfrm>
              <a:off x="152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1" name="AutoShape 69"/>
            <p:cNvSpPr>
              <a:spLocks noChangeArrowheads="1"/>
            </p:cNvSpPr>
            <p:nvPr/>
          </p:nvSpPr>
          <p:spPr bwMode="auto">
            <a:xfrm>
              <a:off x="198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2" name="AutoShape 70"/>
            <p:cNvSpPr>
              <a:spLocks noChangeArrowheads="1"/>
            </p:cNvSpPr>
            <p:nvPr/>
          </p:nvSpPr>
          <p:spPr bwMode="auto">
            <a:xfrm>
              <a:off x="244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3" name="AutoShape 71"/>
            <p:cNvSpPr>
              <a:spLocks noChangeArrowheads="1"/>
            </p:cNvSpPr>
            <p:nvPr/>
          </p:nvSpPr>
          <p:spPr bwMode="auto">
            <a:xfrm>
              <a:off x="167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4" name="AutoShape 72"/>
            <p:cNvSpPr>
              <a:spLocks noChangeArrowheads="1"/>
            </p:cNvSpPr>
            <p:nvPr/>
          </p:nvSpPr>
          <p:spPr bwMode="auto">
            <a:xfrm>
              <a:off x="213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5" name="AutoShape 73"/>
            <p:cNvSpPr>
              <a:spLocks noChangeArrowheads="1"/>
            </p:cNvSpPr>
            <p:nvPr/>
          </p:nvSpPr>
          <p:spPr bwMode="auto">
            <a:xfrm>
              <a:off x="259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6" name="AutoShape 74"/>
            <p:cNvSpPr>
              <a:spLocks noChangeArrowheads="1"/>
            </p:cNvSpPr>
            <p:nvPr/>
          </p:nvSpPr>
          <p:spPr bwMode="auto">
            <a:xfrm>
              <a:off x="305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7" name="AutoShape 75"/>
            <p:cNvSpPr>
              <a:spLocks noChangeArrowheads="1"/>
            </p:cNvSpPr>
            <p:nvPr/>
          </p:nvSpPr>
          <p:spPr bwMode="auto">
            <a:xfrm>
              <a:off x="228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8" name="AutoShape 76"/>
            <p:cNvSpPr>
              <a:spLocks noChangeArrowheads="1"/>
            </p:cNvSpPr>
            <p:nvPr/>
          </p:nvSpPr>
          <p:spPr bwMode="auto">
            <a:xfrm>
              <a:off x="274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9" name="AutoShape 77"/>
            <p:cNvSpPr>
              <a:spLocks noChangeArrowheads="1"/>
            </p:cNvSpPr>
            <p:nvPr/>
          </p:nvSpPr>
          <p:spPr bwMode="auto">
            <a:xfrm>
              <a:off x="320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0" name="AutoShape 78"/>
            <p:cNvSpPr>
              <a:spLocks noChangeArrowheads="1"/>
            </p:cNvSpPr>
            <p:nvPr/>
          </p:nvSpPr>
          <p:spPr bwMode="auto">
            <a:xfrm>
              <a:off x="381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1" name="AutoShape 79"/>
            <p:cNvSpPr>
              <a:spLocks noChangeArrowheads="1"/>
            </p:cNvSpPr>
            <p:nvPr/>
          </p:nvSpPr>
          <p:spPr bwMode="auto">
            <a:xfrm>
              <a:off x="289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2" name="AutoShape 80"/>
            <p:cNvSpPr>
              <a:spLocks noChangeArrowheads="1"/>
            </p:cNvSpPr>
            <p:nvPr/>
          </p:nvSpPr>
          <p:spPr bwMode="auto">
            <a:xfrm>
              <a:off x="3511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3" name="AutoShape 81"/>
            <p:cNvSpPr>
              <a:spLocks noChangeArrowheads="1"/>
            </p:cNvSpPr>
            <p:nvPr/>
          </p:nvSpPr>
          <p:spPr bwMode="auto">
            <a:xfrm>
              <a:off x="396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4" name="AutoShape 82"/>
            <p:cNvSpPr>
              <a:spLocks noChangeArrowheads="1"/>
            </p:cNvSpPr>
            <p:nvPr/>
          </p:nvSpPr>
          <p:spPr bwMode="auto">
            <a:xfrm>
              <a:off x="36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5" name="AutoShape 83"/>
            <p:cNvSpPr>
              <a:spLocks noChangeArrowheads="1"/>
            </p:cNvSpPr>
            <p:nvPr/>
          </p:nvSpPr>
          <p:spPr bwMode="auto">
            <a:xfrm>
              <a:off x="427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6" name="Line 84"/>
            <p:cNvSpPr>
              <a:spLocks noChangeShapeType="1"/>
            </p:cNvSpPr>
            <p:nvPr/>
          </p:nvSpPr>
          <p:spPr bwMode="auto">
            <a:xfrm>
              <a:off x="938" y="138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7" name="AutoShape 85"/>
            <p:cNvSpPr>
              <a:spLocks noChangeArrowheads="1"/>
            </p:cNvSpPr>
            <p:nvPr/>
          </p:nvSpPr>
          <p:spPr bwMode="auto">
            <a:xfrm>
              <a:off x="91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8" name="AutoShape 86"/>
            <p:cNvSpPr>
              <a:spLocks noChangeArrowheads="1"/>
            </p:cNvSpPr>
            <p:nvPr/>
          </p:nvSpPr>
          <p:spPr bwMode="auto">
            <a:xfrm>
              <a:off x="10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9" name="AutoShape 87"/>
            <p:cNvSpPr>
              <a:spLocks noChangeArrowheads="1"/>
            </p:cNvSpPr>
            <p:nvPr/>
          </p:nvSpPr>
          <p:spPr bwMode="auto">
            <a:xfrm>
              <a:off x="137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0" name="AutoShape 88"/>
            <p:cNvSpPr>
              <a:spLocks noChangeArrowheads="1"/>
            </p:cNvSpPr>
            <p:nvPr/>
          </p:nvSpPr>
          <p:spPr bwMode="auto">
            <a:xfrm>
              <a:off x="182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1" name="AutoShape 89"/>
            <p:cNvSpPr>
              <a:spLocks noChangeArrowheads="1"/>
            </p:cNvSpPr>
            <p:nvPr/>
          </p:nvSpPr>
          <p:spPr bwMode="auto">
            <a:xfrm>
              <a:off x="335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2" name="AutoShape 90"/>
            <p:cNvSpPr>
              <a:spLocks noChangeArrowheads="1"/>
            </p:cNvSpPr>
            <p:nvPr/>
          </p:nvSpPr>
          <p:spPr bwMode="auto">
            <a:xfrm>
              <a:off x="412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3" name="AutoShape 91"/>
            <p:cNvSpPr>
              <a:spLocks noChangeArrowheads="1"/>
            </p:cNvSpPr>
            <p:nvPr/>
          </p:nvSpPr>
          <p:spPr bwMode="auto">
            <a:xfrm>
              <a:off x="442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4" name="AutoShape 92"/>
            <p:cNvSpPr>
              <a:spLocks noChangeArrowheads="1"/>
            </p:cNvSpPr>
            <p:nvPr/>
          </p:nvSpPr>
          <p:spPr bwMode="auto">
            <a:xfrm>
              <a:off x="488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5" name="AutoShape 93"/>
            <p:cNvSpPr>
              <a:spLocks noChangeArrowheads="1"/>
            </p:cNvSpPr>
            <p:nvPr/>
          </p:nvSpPr>
          <p:spPr bwMode="auto">
            <a:xfrm>
              <a:off x="121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6" name="AutoShape 94"/>
            <p:cNvSpPr>
              <a:spLocks noChangeArrowheads="1"/>
            </p:cNvSpPr>
            <p:nvPr/>
          </p:nvSpPr>
          <p:spPr bwMode="auto">
            <a:xfrm>
              <a:off x="152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7" name="AutoShape 95"/>
            <p:cNvSpPr>
              <a:spLocks noChangeArrowheads="1"/>
            </p:cNvSpPr>
            <p:nvPr/>
          </p:nvSpPr>
          <p:spPr bwMode="auto">
            <a:xfrm>
              <a:off x="198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8" name="AutoShape 96"/>
            <p:cNvSpPr>
              <a:spLocks noChangeArrowheads="1"/>
            </p:cNvSpPr>
            <p:nvPr/>
          </p:nvSpPr>
          <p:spPr bwMode="auto">
            <a:xfrm>
              <a:off x="244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9" name="AutoShape 97"/>
            <p:cNvSpPr>
              <a:spLocks noChangeArrowheads="1"/>
            </p:cNvSpPr>
            <p:nvPr/>
          </p:nvSpPr>
          <p:spPr bwMode="auto">
            <a:xfrm>
              <a:off x="167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0" name="AutoShape 98"/>
            <p:cNvSpPr>
              <a:spLocks noChangeArrowheads="1"/>
            </p:cNvSpPr>
            <p:nvPr/>
          </p:nvSpPr>
          <p:spPr bwMode="auto">
            <a:xfrm>
              <a:off x="213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1" name="AutoShape 99"/>
            <p:cNvSpPr>
              <a:spLocks noChangeArrowheads="1"/>
            </p:cNvSpPr>
            <p:nvPr/>
          </p:nvSpPr>
          <p:spPr bwMode="auto">
            <a:xfrm>
              <a:off x="259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2" name="AutoShape 100"/>
            <p:cNvSpPr>
              <a:spLocks noChangeArrowheads="1"/>
            </p:cNvSpPr>
            <p:nvPr/>
          </p:nvSpPr>
          <p:spPr bwMode="auto">
            <a:xfrm>
              <a:off x="305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3" name="AutoShape 101"/>
            <p:cNvSpPr>
              <a:spLocks noChangeArrowheads="1"/>
            </p:cNvSpPr>
            <p:nvPr/>
          </p:nvSpPr>
          <p:spPr bwMode="auto">
            <a:xfrm>
              <a:off x="228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4" name="AutoShape 102"/>
            <p:cNvSpPr>
              <a:spLocks noChangeArrowheads="1"/>
            </p:cNvSpPr>
            <p:nvPr/>
          </p:nvSpPr>
          <p:spPr bwMode="auto">
            <a:xfrm>
              <a:off x="274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5" name="AutoShape 103"/>
            <p:cNvSpPr>
              <a:spLocks noChangeArrowheads="1"/>
            </p:cNvSpPr>
            <p:nvPr/>
          </p:nvSpPr>
          <p:spPr bwMode="auto">
            <a:xfrm>
              <a:off x="320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6" name="AutoShape 104"/>
            <p:cNvSpPr>
              <a:spLocks noChangeArrowheads="1"/>
            </p:cNvSpPr>
            <p:nvPr/>
          </p:nvSpPr>
          <p:spPr bwMode="auto">
            <a:xfrm>
              <a:off x="381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7" name="AutoShape 105"/>
            <p:cNvSpPr>
              <a:spLocks noChangeArrowheads="1"/>
            </p:cNvSpPr>
            <p:nvPr/>
          </p:nvSpPr>
          <p:spPr bwMode="auto">
            <a:xfrm>
              <a:off x="289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8" name="AutoShape 106"/>
            <p:cNvSpPr>
              <a:spLocks noChangeArrowheads="1"/>
            </p:cNvSpPr>
            <p:nvPr/>
          </p:nvSpPr>
          <p:spPr bwMode="auto">
            <a:xfrm>
              <a:off x="351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9" name="AutoShape 107"/>
            <p:cNvSpPr>
              <a:spLocks noChangeArrowheads="1"/>
            </p:cNvSpPr>
            <p:nvPr/>
          </p:nvSpPr>
          <p:spPr bwMode="auto">
            <a:xfrm>
              <a:off x="396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0" name="AutoShape 108"/>
            <p:cNvSpPr>
              <a:spLocks noChangeArrowheads="1"/>
            </p:cNvSpPr>
            <p:nvPr/>
          </p:nvSpPr>
          <p:spPr bwMode="auto">
            <a:xfrm>
              <a:off x="458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1" name="AutoShape 109"/>
            <p:cNvSpPr>
              <a:spLocks noChangeArrowheads="1"/>
            </p:cNvSpPr>
            <p:nvPr/>
          </p:nvSpPr>
          <p:spPr bwMode="auto">
            <a:xfrm>
              <a:off x="36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2" name="AutoShape 110"/>
            <p:cNvSpPr>
              <a:spLocks noChangeArrowheads="1"/>
            </p:cNvSpPr>
            <p:nvPr/>
          </p:nvSpPr>
          <p:spPr bwMode="auto">
            <a:xfrm>
              <a:off x="427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3" name="AutoShape 111"/>
            <p:cNvSpPr>
              <a:spLocks noChangeArrowheads="1"/>
            </p:cNvSpPr>
            <p:nvPr/>
          </p:nvSpPr>
          <p:spPr bwMode="auto">
            <a:xfrm>
              <a:off x="473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4" name="Line 112"/>
            <p:cNvSpPr>
              <a:spLocks noChangeShapeType="1"/>
            </p:cNvSpPr>
            <p:nvPr/>
          </p:nvSpPr>
          <p:spPr bwMode="auto">
            <a:xfrm>
              <a:off x="938" y="146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75" name="AutoShape 113"/>
            <p:cNvSpPr>
              <a:spLocks noChangeArrowheads="1"/>
            </p:cNvSpPr>
            <p:nvPr/>
          </p:nvSpPr>
          <p:spPr bwMode="auto">
            <a:xfrm>
              <a:off x="91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6" name="AutoShape 114"/>
            <p:cNvSpPr>
              <a:spLocks noChangeArrowheads="1"/>
            </p:cNvSpPr>
            <p:nvPr/>
          </p:nvSpPr>
          <p:spPr bwMode="auto">
            <a:xfrm>
              <a:off x="10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7" name="AutoShape 115"/>
            <p:cNvSpPr>
              <a:spLocks noChangeArrowheads="1"/>
            </p:cNvSpPr>
            <p:nvPr/>
          </p:nvSpPr>
          <p:spPr bwMode="auto">
            <a:xfrm>
              <a:off x="137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8" name="AutoShape 116"/>
            <p:cNvSpPr>
              <a:spLocks noChangeArrowheads="1"/>
            </p:cNvSpPr>
            <p:nvPr/>
          </p:nvSpPr>
          <p:spPr bwMode="auto">
            <a:xfrm>
              <a:off x="182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9" name="AutoShape 117"/>
            <p:cNvSpPr>
              <a:spLocks noChangeArrowheads="1"/>
            </p:cNvSpPr>
            <p:nvPr/>
          </p:nvSpPr>
          <p:spPr bwMode="auto">
            <a:xfrm>
              <a:off x="335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0" name="AutoShape 118"/>
            <p:cNvSpPr>
              <a:spLocks noChangeArrowheads="1"/>
            </p:cNvSpPr>
            <p:nvPr/>
          </p:nvSpPr>
          <p:spPr bwMode="auto">
            <a:xfrm>
              <a:off x="412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1" name="AutoShape 119"/>
            <p:cNvSpPr>
              <a:spLocks noChangeArrowheads="1"/>
            </p:cNvSpPr>
            <p:nvPr/>
          </p:nvSpPr>
          <p:spPr bwMode="auto">
            <a:xfrm>
              <a:off x="442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2" name="AutoShape 120"/>
            <p:cNvSpPr>
              <a:spLocks noChangeArrowheads="1"/>
            </p:cNvSpPr>
            <p:nvPr/>
          </p:nvSpPr>
          <p:spPr bwMode="auto">
            <a:xfrm>
              <a:off x="488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3" name="AutoShape 121"/>
            <p:cNvSpPr>
              <a:spLocks noChangeArrowheads="1"/>
            </p:cNvSpPr>
            <p:nvPr/>
          </p:nvSpPr>
          <p:spPr bwMode="auto">
            <a:xfrm>
              <a:off x="121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4" name="AutoShape 122"/>
            <p:cNvSpPr>
              <a:spLocks noChangeArrowheads="1"/>
            </p:cNvSpPr>
            <p:nvPr/>
          </p:nvSpPr>
          <p:spPr bwMode="auto">
            <a:xfrm>
              <a:off x="152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5" name="AutoShape 123"/>
            <p:cNvSpPr>
              <a:spLocks noChangeArrowheads="1"/>
            </p:cNvSpPr>
            <p:nvPr/>
          </p:nvSpPr>
          <p:spPr bwMode="auto">
            <a:xfrm>
              <a:off x="198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6" name="AutoShape 124"/>
            <p:cNvSpPr>
              <a:spLocks noChangeArrowheads="1"/>
            </p:cNvSpPr>
            <p:nvPr/>
          </p:nvSpPr>
          <p:spPr bwMode="auto">
            <a:xfrm>
              <a:off x="244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7" name="AutoShape 125"/>
            <p:cNvSpPr>
              <a:spLocks noChangeArrowheads="1"/>
            </p:cNvSpPr>
            <p:nvPr/>
          </p:nvSpPr>
          <p:spPr bwMode="auto">
            <a:xfrm>
              <a:off x="167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8" name="AutoShape 126"/>
            <p:cNvSpPr>
              <a:spLocks noChangeArrowheads="1"/>
            </p:cNvSpPr>
            <p:nvPr/>
          </p:nvSpPr>
          <p:spPr bwMode="auto">
            <a:xfrm>
              <a:off x="213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9" name="AutoShape 127"/>
            <p:cNvSpPr>
              <a:spLocks noChangeArrowheads="1"/>
            </p:cNvSpPr>
            <p:nvPr/>
          </p:nvSpPr>
          <p:spPr bwMode="auto">
            <a:xfrm>
              <a:off x="259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0" name="AutoShape 128"/>
            <p:cNvSpPr>
              <a:spLocks noChangeArrowheads="1"/>
            </p:cNvSpPr>
            <p:nvPr/>
          </p:nvSpPr>
          <p:spPr bwMode="auto">
            <a:xfrm>
              <a:off x="305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1" name="AutoShape 129"/>
            <p:cNvSpPr>
              <a:spLocks noChangeArrowheads="1"/>
            </p:cNvSpPr>
            <p:nvPr/>
          </p:nvSpPr>
          <p:spPr bwMode="auto">
            <a:xfrm>
              <a:off x="228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2" name="AutoShape 130"/>
            <p:cNvSpPr>
              <a:spLocks noChangeArrowheads="1"/>
            </p:cNvSpPr>
            <p:nvPr/>
          </p:nvSpPr>
          <p:spPr bwMode="auto">
            <a:xfrm>
              <a:off x="274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3" name="AutoShape 131"/>
            <p:cNvSpPr>
              <a:spLocks noChangeArrowheads="1"/>
            </p:cNvSpPr>
            <p:nvPr/>
          </p:nvSpPr>
          <p:spPr bwMode="auto">
            <a:xfrm>
              <a:off x="320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4" name="AutoShape 132"/>
            <p:cNvSpPr>
              <a:spLocks noChangeArrowheads="1"/>
            </p:cNvSpPr>
            <p:nvPr/>
          </p:nvSpPr>
          <p:spPr bwMode="auto">
            <a:xfrm>
              <a:off x="381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5" name="AutoShape 133"/>
            <p:cNvSpPr>
              <a:spLocks noChangeArrowheads="1"/>
            </p:cNvSpPr>
            <p:nvPr/>
          </p:nvSpPr>
          <p:spPr bwMode="auto">
            <a:xfrm>
              <a:off x="289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6" name="AutoShape 134"/>
            <p:cNvSpPr>
              <a:spLocks noChangeArrowheads="1"/>
            </p:cNvSpPr>
            <p:nvPr/>
          </p:nvSpPr>
          <p:spPr bwMode="auto">
            <a:xfrm>
              <a:off x="351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7" name="AutoShape 135"/>
            <p:cNvSpPr>
              <a:spLocks noChangeArrowheads="1"/>
            </p:cNvSpPr>
            <p:nvPr/>
          </p:nvSpPr>
          <p:spPr bwMode="auto">
            <a:xfrm>
              <a:off x="396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8" name="AutoShape 136"/>
            <p:cNvSpPr>
              <a:spLocks noChangeArrowheads="1"/>
            </p:cNvSpPr>
            <p:nvPr/>
          </p:nvSpPr>
          <p:spPr bwMode="auto">
            <a:xfrm>
              <a:off x="458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9" name="AutoShape 137"/>
            <p:cNvSpPr>
              <a:spLocks noChangeArrowheads="1"/>
            </p:cNvSpPr>
            <p:nvPr/>
          </p:nvSpPr>
          <p:spPr bwMode="auto">
            <a:xfrm>
              <a:off x="36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0" name="AutoShape 138"/>
            <p:cNvSpPr>
              <a:spLocks noChangeArrowheads="1"/>
            </p:cNvSpPr>
            <p:nvPr/>
          </p:nvSpPr>
          <p:spPr bwMode="auto">
            <a:xfrm>
              <a:off x="427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1" name="AutoShape 139"/>
            <p:cNvSpPr>
              <a:spLocks noChangeArrowheads="1"/>
            </p:cNvSpPr>
            <p:nvPr/>
          </p:nvSpPr>
          <p:spPr bwMode="auto">
            <a:xfrm>
              <a:off x="473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2" name="Line 140"/>
            <p:cNvSpPr>
              <a:spLocks noChangeShapeType="1"/>
            </p:cNvSpPr>
            <p:nvPr/>
          </p:nvSpPr>
          <p:spPr bwMode="auto">
            <a:xfrm>
              <a:off x="938" y="155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03" name="AutoShape 141"/>
            <p:cNvSpPr>
              <a:spLocks noChangeArrowheads="1"/>
            </p:cNvSpPr>
            <p:nvPr/>
          </p:nvSpPr>
          <p:spPr bwMode="auto">
            <a:xfrm>
              <a:off x="91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4" name="AutoShape 142"/>
            <p:cNvSpPr>
              <a:spLocks noChangeArrowheads="1"/>
            </p:cNvSpPr>
            <p:nvPr/>
          </p:nvSpPr>
          <p:spPr bwMode="auto">
            <a:xfrm>
              <a:off x="10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5" name="AutoShape 143"/>
            <p:cNvSpPr>
              <a:spLocks noChangeArrowheads="1"/>
            </p:cNvSpPr>
            <p:nvPr/>
          </p:nvSpPr>
          <p:spPr bwMode="auto">
            <a:xfrm>
              <a:off x="137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6" name="AutoShape 144"/>
            <p:cNvSpPr>
              <a:spLocks noChangeArrowheads="1"/>
            </p:cNvSpPr>
            <p:nvPr/>
          </p:nvSpPr>
          <p:spPr bwMode="auto">
            <a:xfrm>
              <a:off x="182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7" name="AutoShape 145"/>
            <p:cNvSpPr>
              <a:spLocks noChangeArrowheads="1"/>
            </p:cNvSpPr>
            <p:nvPr/>
          </p:nvSpPr>
          <p:spPr bwMode="auto">
            <a:xfrm>
              <a:off x="335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8" name="AutoShape 146"/>
            <p:cNvSpPr>
              <a:spLocks noChangeArrowheads="1"/>
            </p:cNvSpPr>
            <p:nvPr/>
          </p:nvSpPr>
          <p:spPr bwMode="auto">
            <a:xfrm>
              <a:off x="412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9" name="AutoShape 147"/>
            <p:cNvSpPr>
              <a:spLocks noChangeArrowheads="1"/>
            </p:cNvSpPr>
            <p:nvPr/>
          </p:nvSpPr>
          <p:spPr bwMode="auto">
            <a:xfrm>
              <a:off x="442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0" name="AutoShape 148"/>
            <p:cNvSpPr>
              <a:spLocks noChangeArrowheads="1"/>
            </p:cNvSpPr>
            <p:nvPr/>
          </p:nvSpPr>
          <p:spPr bwMode="auto">
            <a:xfrm>
              <a:off x="488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1" name="AutoShape 149"/>
            <p:cNvSpPr>
              <a:spLocks noChangeArrowheads="1"/>
            </p:cNvSpPr>
            <p:nvPr/>
          </p:nvSpPr>
          <p:spPr bwMode="auto">
            <a:xfrm>
              <a:off x="121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2" name="AutoShape 150"/>
            <p:cNvSpPr>
              <a:spLocks noChangeArrowheads="1"/>
            </p:cNvSpPr>
            <p:nvPr/>
          </p:nvSpPr>
          <p:spPr bwMode="auto">
            <a:xfrm>
              <a:off x="152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3" name="AutoShape 151"/>
            <p:cNvSpPr>
              <a:spLocks noChangeArrowheads="1"/>
            </p:cNvSpPr>
            <p:nvPr/>
          </p:nvSpPr>
          <p:spPr bwMode="auto">
            <a:xfrm>
              <a:off x="198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4" name="AutoShape 152"/>
            <p:cNvSpPr>
              <a:spLocks noChangeArrowheads="1"/>
            </p:cNvSpPr>
            <p:nvPr/>
          </p:nvSpPr>
          <p:spPr bwMode="auto">
            <a:xfrm>
              <a:off x="244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5" name="AutoShape 153"/>
            <p:cNvSpPr>
              <a:spLocks noChangeArrowheads="1"/>
            </p:cNvSpPr>
            <p:nvPr/>
          </p:nvSpPr>
          <p:spPr bwMode="auto">
            <a:xfrm>
              <a:off x="167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6" name="AutoShape 154"/>
            <p:cNvSpPr>
              <a:spLocks noChangeArrowheads="1"/>
            </p:cNvSpPr>
            <p:nvPr/>
          </p:nvSpPr>
          <p:spPr bwMode="auto">
            <a:xfrm>
              <a:off x="213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7" name="AutoShape 155"/>
            <p:cNvSpPr>
              <a:spLocks noChangeArrowheads="1"/>
            </p:cNvSpPr>
            <p:nvPr/>
          </p:nvSpPr>
          <p:spPr bwMode="auto">
            <a:xfrm>
              <a:off x="259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8" name="AutoShape 156"/>
            <p:cNvSpPr>
              <a:spLocks noChangeArrowheads="1"/>
            </p:cNvSpPr>
            <p:nvPr/>
          </p:nvSpPr>
          <p:spPr bwMode="auto">
            <a:xfrm>
              <a:off x="305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9" name="AutoShape 157"/>
            <p:cNvSpPr>
              <a:spLocks noChangeArrowheads="1"/>
            </p:cNvSpPr>
            <p:nvPr/>
          </p:nvSpPr>
          <p:spPr bwMode="auto">
            <a:xfrm>
              <a:off x="228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0" name="AutoShape 158"/>
            <p:cNvSpPr>
              <a:spLocks noChangeArrowheads="1"/>
            </p:cNvSpPr>
            <p:nvPr/>
          </p:nvSpPr>
          <p:spPr bwMode="auto">
            <a:xfrm>
              <a:off x="274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1" name="AutoShape 159"/>
            <p:cNvSpPr>
              <a:spLocks noChangeArrowheads="1"/>
            </p:cNvSpPr>
            <p:nvPr/>
          </p:nvSpPr>
          <p:spPr bwMode="auto">
            <a:xfrm>
              <a:off x="320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2" name="AutoShape 160"/>
            <p:cNvSpPr>
              <a:spLocks noChangeArrowheads="1"/>
            </p:cNvSpPr>
            <p:nvPr/>
          </p:nvSpPr>
          <p:spPr bwMode="auto">
            <a:xfrm>
              <a:off x="381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3" name="AutoShape 161"/>
            <p:cNvSpPr>
              <a:spLocks noChangeArrowheads="1"/>
            </p:cNvSpPr>
            <p:nvPr/>
          </p:nvSpPr>
          <p:spPr bwMode="auto">
            <a:xfrm>
              <a:off x="289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4" name="AutoShape 162"/>
            <p:cNvSpPr>
              <a:spLocks noChangeArrowheads="1"/>
            </p:cNvSpPr>
            <p:nvPr/>
          </p:nvSpPr>
          <p:spPr bwMode="auto">
            <a:xfrm>
              <a:off x="351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5" name="AutoShape 163"/>
            <p:cNvSpPr>
              <a:spLocks noChangeArrowheads="1"/>
            </p:cNvSpPr>
            <p:nvPr/>
          </p:nvSpPr>
          <p:spPr bwMode="auto">
            <a:xfrm>
              <a:off x="396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6" name="AutoShape 164"/>
            <p:cNvSpPr>
              <a:spLocks noChangeArrowheads="1"/>
            </p:cNvSpPr>
            <p:nvPr/>
          </p:nvSpPr>
          <p:spPr bwMode="auto">
            <a:xfrm>
              <a:off x="458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7" name="AutoShape 165"/>
            <p:cNvSpPr>
              <a:spLocks noChangeArrowheads="1"/>
            </p:cNvSpPr>
            <p:nvPr/>
          </p:nvSpPr>
          <p:spPr bwMode="auto">
            <a:xfrm>
              <a:off x="36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8" name="AutoShape 166"/>
            <p:cNvSpPr>
              <a:spLocks noChangeArrowheads="1"/>
            </p:cNvSpPr>
            <p:nvPr/>
          </p:nvSpPr>
          <p:spPr bwMode="auto">
            <a:xfrm>
              <a:off x="427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9" name="AutoShape 167"/>
            <p:cNvSpPr>
              <a:spLocks noChangeArrowheads="1"/>
            </p:cNvSpPr>
            <p:nvPr/>
          </p:nvSpPr>
          <p:spPr bwMode="auto">
            <a:xfrm>
              <a:off x="473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0" name="Line 168"/>
            <p:cNvSpPr>
              <a:spLocks noChangeShapeType="1"/>
            </p:cNvSpPr>
            <p:nvPr/>
          </p:nvSpPr>
          <p:spPr bwMode="auto">
            <a:xfrm>
              <a:off x="938" y="1636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31" name="AutoShape 169"/>
            <p:cNvSpPr>
              <a:spLocks noChangeArrowheads="1"/>
            </p:cNvSpPr>
            <p:nvPr/>
          </p:nvSpPr>
          <p:spPr bwMode="auto">
            <a:xfrm>
              <a:off x="91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2" name="AutoShape 170"/>
            <p:cNvSpPr>
              <a:spLocks noChangeArrowheads="1"/>
            </p:cNvSpPr>
            <p:nvPr/>
          </p:nvSpPr>
          <p:spPr bwMode="auto">
            <a:xfrm>
              <a:off x="10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3" name="AutoShape 171"/>
            <p:cNvSpPr>
              <a:spLocks noChangeArrowheads="1"/>
            </p:cNvSpPr>
            <p:nvPr/>
          </p:nvSpPr>
          <p:spPr bwMode="auto">
            <a:xfrm>
              <a:off x="137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4" name="AutoShape 172"/>
            <p:cNvSpPr>
              <a:spLocks noChangeArrowheads="1"/>
            </p:cNvSpPr>
            <p:nvPr/>
          </p:nvSpPr>
          <p:spPr bwMode="auto">
            <a:xfrm>
              <a:off x="182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5" name="AutoShape 173"/>
            <p:cNvSpPr>
              <a:spLocks noChangeArrowheads="1"/>
            </p:cNvSpPr>
            <p:nvPr/>
          </p:nvSpPr>
          <p:spPr bwMode="auto">
            <a:xfrm>
              <a:off x="335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6" name="AutoShape 174"/>
            <p:cNvSpPr>
              <a:spLocks noChangeArrowheads="1"/>
            </p:cNvSpPr>
            <p:nvPr/>
          </p:nvSpPr>
          <p:spPr bwMode="auto">
            <a:xfrm>
              <a:off x="412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7" name="AutoShape 175"/>
            <p:cNvSpPr>
              <a:spLocks noChangeArrowheads="1"/>
            </p:cNvSpPr>
            <p:nvPr/>
          </p:nvSpPr>
          <p:spPr bwMode="auto">
            <a:xfrm>
              <a:off x="442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8" name="AutoShape 176"/>
            <p:cNvSpPr>
              <a:spLocks noChangeArrowheads="1"/>
            </p:cNvSpPr>
            <p:nvPr/>
          </p:nvSpPr>
          <p:spPr bwMode="auto">
            <a:xfrm>
              <a:off x="488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9" name="AutoShape 177"/>
            <p:cNvSpPr>
              <a:spLocks noChangeArrowheads="1"/>
            </p:cNvSpPr>
            <p:nvPr/>
          </p:nvSpPr>
          <p:spPr bwMode="auto">
            <a:xfrm>
              <a:off x="121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0" name="AutoShape 178"/>
            <p:cNvSpPr>
              <a:spLocks noChangeArrowheads="1"/>
            </p:cNvSpPr>
            <p:nvPr/>
          </p:nvSpPr>
          <p:spPr bwMode="auto">
            <a:xfrm>
              <a:off x="152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1" name="AutoShape 179"/>
            <p:cNvSpPr>
              <a:spLocks noChangeArrowheads="1"/>
            </p:cNvSpPr>
            <p:nvPr/>
          </p:nvSpPr>
          <p:spPr bwMode="auto">
            <a:xfrm>
              <a:off x="198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2" name="AutoShape 180"/>
            <p:cNvSpPr>
              <a:spLocks noChangeArrowheads="1"/>
            </p:cNvSpPr>
            <p:nvPr/>
          </p:nvSpPr>
          <p:spPr bwMode="auto">
            <a:xfrm>
              <a:off x="244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3" name="AutoShape 181"/>
            <p:cNvSpPr>
              <a:spLocks noChangeArrowheads="1"/>
            </p:cNvSpPr>
            <p:nvPr/>
          </p:nvSpPr>
          <p:spPr bwMode="auto">
            <a:xfrm>
              <a:off x="167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4" name="AutoShape 182"/>
            <p:cNvSpPr>
              <a:spLocks noChangeArrowheads="1"/>
            </p:cNvSpPr>
            <p:nvPr/>
          </p:nvSpPr>
          <p:spPr bwMode="auto">
            <a:xfrm>
              <a:off x="213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5" name="AutoShape 183"/>
            <p:cNvSpPr>
              <a:spLocks noChangeArrowheads="1"/>
            </p:cNvSpPr>
            <p:nvPr/>
          </p:nvSpPr>
          <p:spPr bwMode="auto">
            <a:xfrm>
              <a:off x="259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6" name="AutoShape 184"/>
            <p:cNvSpPr>
              <a:spLocks noChangeArrowheads="1"/>
            </p:cNvSpPr>
            <p:nvPr/>
          </p:nvSpPr>
          <p:spPr bwMode="auto">
            <a:xfrm>
              <a:off x="305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7" name="AutoShape 185"/>
            <p:cNvSpPr>
              <a:spLocks noChangeArrowheads="1"/>
            </p:cNvSpPr>
            <p:nvPr/>
          </p:nvSpPr>
          <p:spPr bwMode="auto">
            <a:xfrm>
              <a:off x="228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8" name="AutoShape 186"/>
            <p:cNvSpPr>
              <a:spLocks noChangeArrowheads="1"/>
            </p:cNvSpPr>
            <p:nvPr/>
          </p:nvSpPr>
          <p:spPr bwMode="auto">
            <a:xfrm>
              <a:off x="274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9" name="AutoShape 187"/>
            <p:cNvSpPr>
              <a:spLocks noChangeArrowheads="1"/>
            </p:cNvSpPr>
            <p:nvPr/>
          </p:nvSpPr>
          <p:spPr bwMode="auto">
            <a:xfrm>
              <a:off x="320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0" name="AutoShape 188"/>
            <p:cNvSpPr>
              <a:spLocks noChangeArrowheads="1"/>
            </p:cNvSpPr>
            <p:nvPr/>
          </p:nvSpPr>
          <p:spPr bwMode="auto">
            <a:xfrm>
              <a:off x="381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1" name="AutoShape 189"/>
            <p:cNvSpPr>
              <a:spLocks noChangeArrowheads="1"/>
            </p:cNvSpPr>
            <p:nvPr/>
          </p:nvSpPr>
          <p:spPr bwMode="auto">
            <a:xfrm>
              <a:off x="289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2" name="AutoShape 190"/>
            <p:cNvSpPr>
              <a:spLocks noChangeArrowheads="1"/>
            </p:cNvSpPr>
            <p:nvPr/>
          </p:nvSpPr>
          <p:spPr bwMode="auto">
            <a:xfrm>
              <a:off x="351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3" name="AutoShape 191"/>
            <p:cNvSpPr>
              <a:spLocks noChangeArrowheads="1"/>
            </p:cNvSpPr>
            <p:nvPr/>
          </p:nvSpPr>
          <p:spPr bwMode="auto">
            <a:xfrm>
              <a:off x="396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4" name="AutoShape 192"/>
            <p:cNvSpPr>
              <a:spLocks noChangeArrowheads="1"/>
            </p:cNvSpPr>
            <p:nvPr/>
          </p:nvSpPr>
          <p:spPr bwMode="auto">
            <a:xfrm>
              <a:off x="458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5" name="AutoShape 193"/>
            <p:cNvSpPr>
              <a:spLocks noChangeArrowheads="1"/>
            </p:cNvSpPr>
            <p:nvPr/>
          </p:nvSpPr>
          <p:spPr bwMode="auto">
            <a:xfrm>
              <a:off x="36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6" name="AutoShape 194"/>
            <p:cNvSpPr>
              <a:spLocks noChangeArrowheads="1"/>
            </p:cNvSpPr>
            <p:nvPr/>
          </p:nvSpPr>
          <p:spPr bwMode="auto">
            <a:xfrm>
              <a:off x="427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7" name="AutoShape 195"/>
            <p:cNvSpPr>
              <a:spLocks noChangeArrowheads="1"/>
            </p:cNvSpPr>
            <p:nvPr/>
          </p:nvSpPr>
          <p:spPr bwMode="auto">
            <a:xfrm>
              <a:off x="473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8" name="Line 196"/>
            <p:cNvSpPr>
              <a:spLocks noChangeShapeType="1"/>
            </p:cNvSpPr>
            <p:nvPr/>
          </p:nvSpPr>
          <p:spPr bwMode="auto">
            <a:xfrm>
              <a:off x="938" y="1721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59" name="AutoShape 197"/>
            <p:cNvSpPr>
              <a:spLocks noChangeArrowheads="1"/>
            </p:cNvSpPr>
            <p:nvPr/>
          </p:nvSpPr>
          <p:spPr bwMode="auto">
            <a:xfrm>
              <a:off x="912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0" name="AutoShape 198"/>
            <p:cNvSpPr>
              <a:spLocks noChangeArrowheads="1"/>
            </p:cNvSpPr>
            <p:nvPr/>
          </p:nvSpPr>
          <p:spPr bwMode="auto">
            <a:xfrm>
              <a:off x="1064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1" name="AutoShape 199"/>
            <p:cNvSpPr>
              <a:spLocks noChangeArrowheads="1"/>
            </p:cNvSpPr>
            <p:nvPr/>
          </p:nvSpPr>
          <p:spPr bwMode="auto">
            <a:xfrm>
              <a:off x="1370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2" name="AutoShape 200"/>
            <p:cNvSpPr>
              <a:spLocks noChangeArrowheads="1"/>
            </p:cNvSpPr>
            <p:nvPr/>
          </p:nvSpPr>
          <p:spPr bwMode="auto">
            <a:xfrm>
              <a:off x="1829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3" name="AutoShape 201"/>
            <p:cNvSpPr>
              <a:spLocks noChangeArrowheads="1"/>
            </p:cNvSpPr>
            <p:nvPr/>
          </p:nvSpPr>
          <p:spPr bwMode="auto">
            <a:xfrm>
              <a:off x="1217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4" name="AutoShape 202"/>
            <p:cNvSpPr>
              <a:spLocks noChangeArrowheads="1"/>
            </p:cNvSpPr>
            <p:nvPr/>
          </p:nvSpPr>
          <p:spPr bwMode="auto">
            <a:xfrm>
              <a:off x="1523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5" name="AutoShape 203"/>
            <p:cNvSpPr>
              <a:spLocks noChangeArrowheads="1"/>
            </p:cNvSpPr>
            <p:nvPr/>
          </p:nvSpPr>
          <p:spPr bwMode="auto">
            <a:xfrm>
              <a:off x="1676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6" name="Line 204"/>
            <p:cNvSpPr>
              <a:spLocks noChangeShapeType="1"/>
            </p:cNvSpPr>
            <p:nvPr/>
          </p:nvSpPr>
          <p:spPr bwMode="auto">
            <a:xfrm>
              <a:off x="938" y="1806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67" name="AutoShape 205"/>
            <p:cNvSpPr>
              <a:spLocks noChangeArrowheads="1"/>
            </p:cNvSpPr>
            <p:nvPr/>
          </p:nvSpPr>
          <p:spPr bwMode="auto">
            <a:xfrm>
              <a:off x="91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8" name="AutoShape 206"/>
            <p:cNvSpPr>
              <a:spLocks noChangeArrowheads="1"/>
            </p:cNvSpPr>
            <p:nvPr/>
          </p:nvSpPr>
          <p:spPr bwMode="auto">
            <a:xfrm>
              <a:off x="10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9" name="AutoShape 207"/>
            <p:cNvSpPr>
              <a:spLocks noChangeArrowheads="1"/>
            </p:cNvSpPr>
            <p:nvPr/>
          </p:nvSpPr>
          <p:spPr bwMode="auto">
            <a:xfrm>
              <a:off x="137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0" name="AutoShape 208"/>
            <p:cNvSpPr>
              <a:spLocks noChangeArrowheads="1"/>
            </p:cNvSpPr>
            <p:nvPr/>
          </p:nvSpPr>
          <p:spPr bwMode="auto">
            <a:xfrm>
              <a:off x="182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1" name="AutoShape 209"/>
            <p:cNvSpPr>
              <a:spLocks noChangeArrowheads="1"/>
            </p:cNvSpPr>
            <p:nvPr/>
          </p:nvSpPr>
          <p:spPr bwMode="auto">
            <a:xfrm>
              <a:off x="335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2" name="AutoShape 210"/>
            <p:cNvSpPr>
              <a:spLocks noChangeArrowheads="1"/>
            </p:cNvSpPr>
            <p:nvPr/>
          </p:nvSpPr>
          <p:spPr bwMode="auto">
            <a:xfrm>
              <a:off x="412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3" name="AutoShape 211"/>
            <p:cNvSpPr>
              <a:spLocks noChangeArrowheads="1"/>
            </p:cNvSpPr>
            <p:nvPr/>
          </p:nvSpPr>
          <p:spPr bwMode="auto">
            <a:xfrm>
              <a:off x="442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4" name="AutoShape 212"/>
            <p:cNvSpPr>
              <a:spLocks noChangeArrowheads="1"/>
            </p:cNvSpPr>
            <p:nvPr/>
          </p:nvSpPr>
          <p:spPr bwMode="auto">
            <a:xfrm>
              <a:off x="488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5" name="AutoShape 213"/>
            <p:cNvSpPr>
              <a:spLocks noChangeArrowheads="1"/>
            </p:cNvSpPr>
            <p:nvPr/>
          </p:nvSpPr>
          <p:spPr bwMode="auto">
            <a:xfrm>
              <a:off x="121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6" name="AutoShape 214"/>
            <p:cNvSpPr>
              <a:spLocks noChangeArrowheads="1"/>
            </p:cNvSpPr>
            <p:nvPr/>
          </p:nvSpPr>
          <p:spPr bwMode="auto">
            <a:xfrm>
              <a:off x="152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7" name="AutoShape 215"/>
            <p:cNvSpPr>
              <a:spLocks noChangeArrowheads="1"/>
            </p:cNvSpPr>
            <p:nvPr/>
          </p:nvSpPr>
          <p:spPr bwMode="auto">
            <a:xfrm>
              <a:off x="198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8" name="AutoShape 216"/>
            <p:cNvSpPr>
              <a:spLocks noChangeArrowheads="1"/>
            </p:cNvSpPr>
            <p:nvPr/>
          </p:nvSpPr>
          <p:spPr bwMode="auto">
            <a:xfrm>
              <a:off x="244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9" name="AutoShape 217"/>
            <p:cNvSpPr>
              <a:spLocks noChangeArrowheads="1"/>
            </p:cNvSpPr>
            <p:nvPr/>
          </p:nvSpPr>
          <p:spPr bwMode="auto">
            <a:xfrm>
              <a:off x="167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0" name="AutoShape 218"/>
            <p:cNvSpPr>
              <a:spLocks noChangeArrowheads="1"/>
            </p:cNvSpPr>
            <p:nvPr/>
          </p:nvSpPr>
          <p:spPr bwMode="auto">
            <a:xfrm>
              <a:off x="213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1" name="AutoShape 219"/>
            <p:cNvSpPr>
              <a:spLocks noChangeArrowheads="1"/>
            </p:cNvSpPr>
            <p:nvPr/>
          </p:nvSpPr>
          <p:spPr bwMode="auto">
            <a:xfrm>
              <a:off x="259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2" name="AutoShape 220"/>
            <p:cNvSpPr>
              <a:spLocks noChangeArrowheads="1"/>
            </p:cNvSpPr>
            <p:nvPr/>
          </p:nvSpPr>
          <p:spPr bwMode="auto">
            <a:xfrm>
              <a:off x="305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3" name="AutoShape 221"/>
            <p:cNvSpPr>
              <a:spLocks noChangeArrowheads="1"/>
            </p:cNvSpPr>
            <p:nvPr/>
          </p:nvSpPr>
          <p:spPr bwMode="auto">
            <a:xfrm>
              <a:off x="228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4" name="AutoShape 222"/>
            <p:cNvSpPr>
              <a:spLocks noChangeArrowheads="1"/>
            </p:cNvSpPr>
            <p:nvPr/>
          </p:nvSpPr>
          <p:spPr bwMode="auto">
            <a:xfrm>
              <a:off x="274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5" name="AutoShape 223"/>
            <p:cNvSpPr>
              <a:spLocks noChangeArrowheads="1"/>
            </p:cNvSpPr>
            <p:nvPr/>
          </p:nvSpPr>
          <p:spPr bwMode="auto">
            <a:xfrm>
              <a:off x="320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6" name="AutoShape 224"/>
            <p:cNvSpPr>
              <a:spLocks noChangeArrowheads="1"/>
            </p:cNvSpPr>
            <p:nvPr/>
          </p:nvSpPr>
          <p:spPr bwMode="auto">
            <a:xfrm>
              <a:off x="381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7" name="AutoShape 225"/>
            <p:cNvSpPr>
              <a:spLocks noChangeArrowheads="1"/>
            </p:cNvSpPr>
            <p:nvPr/>
          </p:nvSpPr>
          <p:spPr bwMode="auto">
            <a:xfrm>
              <a:off x="289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8" name="AutoShape 226"/>
            <p:cNvSpPr>
              <a:spLocks noChangeArrowheads="1"/>
            </p:cNvSpPr>
            <p:nvPr/>
          </p:nvSpPr>
          <p:spPr bwMode="auto">
            <a:xfrm>
              <a:off x="351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9" name="AutoShape 227"/>
            <p:cNvSpPr>
              <a:spLocks noChangeArrowheads="1"/>
            </p:cNvSpPr>
            <p:nvPr/>
          </p:nvSpPr>
          <p:spPr bwMode="auto">
            <a:xfrm>
              <a:off x="396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0" name="AutoShape 228"/>
            <p:cNvSpPr>
              <a:spLocks noChangeArrowheads="1"/>
            </p:cNvSpPr>
            <p:nvPr/>
          </p:nvSpPr>
          <p:spPr bwMode="auto">
            <a:xfrm>
              <a:off x="458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1" name="AutoShape 229"/>
            <p:cNvSpPr>
              <a:spLocks noChangeArrowheads="1"/>
            </p:cNvSpPr>
            <p:nvPr/>
          </p:nvSpPr>
          <p:spPr bwMode="auto">
            <a:xfrm>
              <a:off x="36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2" name="AutoShape 230"/>
            <p:cNvSpPr>
              <a:spLocks noChangeArrowheads="1"/>
            </p:cNvSpPr>
            <p:nvPr/>
          </p:nvSpPr>
          <p:spPr bwMode="auto">
            <a:xfrm>
              <a:off x="427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3" name="AutoShape 231"/>
            <p:cNvSpPr>
              <a:spLocks noChangeArrowheads="1"/>
            </p:cNvSpPr>
            <p:nvPr/>
          </p:nvSpPr>
          <p:spPr bwMode="auto">
            <a:xfrm>
              <a:off x="473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4" name="Line 232"/>
            <p:cNvSpPr>
              <a:spLocks noChangeShapeType="1"/>
            </p:cNvSpPr>
            <p:nvPr/>
          </p:nvSpPr>
          <p:spPr bwMode="auto">
            <a:xfrm>
              <a:off x="938" y="1891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95" name="AutoShape 233"/>
            <p:cNvSpPr>
              <a:spLocks noChangeArrowheads="1"/>
            </p:cNvSpPr>
            <p:nvPr/>
          </p:nvSpPr>
          <p:spPr bwMode="auto">
            <a:xfrm>
              <a:off x="91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6" name="AutoShape 234"/>
            <p:cNvSpPr>
              <a:spLocks noChangeArrowheads="1"/>
            </p:cNvSpPr>
            <p:nvPr/>
          </p:nvSpPr>
          <p:spPr bwMode="auto">
            <a:xfrm>
              <a:off x="10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7" name="AutoShape 235"/>
            <p:cNvSpPr>
              <a:spLocks noChangeArrowheads="1"/>
            </p:cNvSpPr>
            <p:nvPr/>
          </p:nvSpPr>
          <p:spPr bwMode="auto">
            <a:xfrm>
              <a:off x="137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8" name="AutoShape 236"/>
            <p:cNvSpPr>
              <a:spLocks noChangeArrowheads="1"/>
            </p:cNvSpPr>
            <p:nvPr/>
          </p:nvSpPr>
          <p:spPr bwMode="auto">
            <a:xfrm>
              <a:off x="182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9" name="AutoShape 237"/>
            <p:cNvSpPr>
              <a:spLocks noChangeArrowheads="1"/>
            </p:cNvSpPr>
            <p:nvPr/>
          </p:nvSpPr>
          <p:spPr bwMode="auto">
            <a:xfrm>
              <a:off x="335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0" name="AutoShape 238"/>
            <p:cNvSpPr>
              <a:spLocks noChangeArrowheads="1"/>
            </p:cNvSpPr>
            <p:nvPr/>
          </p:nvSpPr>
          <p:spPr bwMode="auto">
            <a:xfrm>
              <a:off x="412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1" name="AutoShape 239"/>
            <p:cNvSpPr>
              <a:spLocks noChangeArrowheads="1"/>
            </p:cNvSpPr>
            <p:nvPr/>
          </p:nvSpPr>
          <p:spPr bwMode="auto">
            <a:xfrm>
              <a:off x="442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2" name="AutoShape 240"/>
            <p:cNvSpPr>
              <a:spLocks noChangeArrowheads="1"/>
            </p:cNvSpPr>
            <p:nvPr/>
          </p:nvSpPr>
          <p:spPr bwMode="auto">
            <a:xfrm>
              <a:off x="488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3" name="AutoShape 241"/>
            <p:cNvSpPr>
              <a:spLocks noChangeArrowheads="1"/>
            </p:cNvSpPr>
            <p:nvPr/>
          </p:nvSpPr>
          <p:spPr bwMode="auto">
            <a:xfrm>
              <a:off x="121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4" name="AutoShape 242"/>
            <p:cNvSpPr>
              <a:spLocks noChangeArrowheads="1"/>
            </p:cNvSpPr>
            <p:nvPr/>
          </p:nvSpPr>
          <p:spPr bwMode="auto">
            <a:xfrm>
              <a:off x="152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5" name="AutoShape 243"/>
            <p:cNvSpPr>
              <a:spLocks noChangeArrowheads="1"/>
            </p:cNvSpPr>
            <p:nvPr/>
          </p:nvSpPr>
          <p:spPr bwMode="auto">
            <a:xfrm>
              <a:off x="198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6" name="AutoShape 244"/>
            <p:cNvSpPr>
              <a:spLocks noChangeArrowheads="1"/>
            </p:cNvSpPr>
            <p:nvPr/>
          </p:nvSpPr>
          <p:spPr bwMode="auto">
            <a:xfrm>
              <a:off x="244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7" name="AutoShape 245"/>
            <p:cNvSpPr>
              <a:spLocks noChangeArrowheads="1"/>
            </p:cNvSpPr>
            <p:nvPr/>
          </p:nvSpPr>
          <p:spPr bwMode="auto">
            <a:xfrm>
              <a:off x="167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8" name="AutoShape 246"/>
            <p:cNvSpPr>
              <a:spLocks noChangeArrowheads="1"/>
            </p:cNvSpPr>
            <p:nvPr/>
          </p:nvSpPr>
          <p:spPr bwMode="auto">
            <a:xfrm>
              <a:off x="213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9" name="AutoShape 247"/>
            <p:cNvSpPr>
              <a:spLocks noChangeArrowheads="1"/>
            </p:cNvSpPr>
            <p:nvPr/>
          </p:nvSpPr>
          <p:spPr bwMode="auto">
            <a:xfrm>
              <a:off x="259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0" name="AutoShape 248"/>
            <p:cNvSpPr>
              <a:spLocks noChangeArrowheads="1"/>
            </p:cNvSpPr>
            <p:nvPr/>
          </p:nvSpPr>
          <p:spPr bwMode="auto">
            <a:xfrm>
              <a:off x="305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1" name="AutoShape 249"/>
            <p:cNvSpPr>
              <a:spLocks noChangeArrowheads="1"/>
            </p:cNvSpPr>
            <p:nvPr/>
          </p:nvSpPr>
          <p:spPr bwMode="auto">
            <a:xfrm>
              <a:off x="228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2" name="AutoShape 250"/>
            <p:cNvSpPr>
              <a:spLocks noChangeArrowheads="1"/>
            </p:cNvSpPr>
            <p:nvPr/>
          </p:nvSpPr>
          <p:spPr bwMode="auto">
            <a:xfrm>
              <a:off x="274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3" name="AutoShape 251"/>
            <p:cNvSpPr>
              <a:spLocks noChangeArrowheads="1"/>
            </p:cNvSpPr>
            <p:nvPr/>
          </p:nvSpPr>
          <p:spPr bwMode="auto">
            <a:xfrm>
              <a:off x="320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4" name="AutoShape 252"/>
            <p:cNvSpPr>
              <a:spLocks noChangeArrowheads="1"/>
            </p:cNvSpPr>
            <p:nvPr/>
          </p:nvSpPr>
          <p:spPr bwMode="auto">
            <a:xfrm>
              <a:off x="381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5" name="AutoShape 253"/>
            <p:cNvSpPr>
              <a:spLocks noChangeArrowheads="1"/>
            </p:cNvSpPr>
            <p:nvPr/>
          </p:nvSpPr>
          <p:spPr bwMode="auto">
            <a:xfrm>
              <a:off x="289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6" name="AutoShape 254"/>
            <p:cNvSpPr>
              <a:spLocks noChangeArrowheads="1"/>
            </p:cNvSpPr>
            <p:nvPr/>
          </p:nvSpPr>
          <p:spPr bwMode="auto">
            <a:xfrm>
              <a:off x="351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7" name="AutoShape 255"/>
            <p:cNvSpPr>
              <a:spLocks noChangeArrowheads="1"/>
            </p:cNvSpPr>
            <p:nvPr/>
          </p:nvSpPr>
          <p:spPr bwMode="auto">
            <a:xfrm>
              <a:off x="396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8" name="AutoShape 256"/>
            <p:cNvSpPr>
              <a:spLocks noChangeArrowheads="1"/>
            </p:cNvSpPr>
            <p:nvPr/>
          </p:nvSpPr>
          <p:spPr bwMode="auto">
            <a:xfrm>
              <a:off x="458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9" name="AutoShape 257"/>
            <p:cNvSpPr>
              <a:spLocks noChangeArrowheads="1"/>
            </p:cNvSpPr>
            <p:nvPr/>
          </p:nvSpPr>
          <p:spPr bwMode="auto">
            <a:xfrm>
              <a:off x="36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0" name="AutoShape 258"/>
            <p:cNvSpPr>
              <a:spLocks noChangeArrowheads="1"/>
            </p:cNvSpPr>
            <p:nvPr/>
          </p:nvSpPr>
          <p:spPr bwMode="auto">
            <a:xfrm>
              <a:off x="427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1" name="AutoShape 259"/>
            <p:cNvSpPr>
              <a:spLocks noChangeArrowheads="1"/>
            </p:cNvSpPr>
            <p:nvPr/>
          </p:nvSpPr>
          <p:spPr bwMode="auto">
            <a:xfrm>
              <a:off x="473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2" name="Line 260"/>
            <p:cNvSpPr>
              <a:spLocks noChangeShapeType="1"/>
            </p:cNvSpPr>
            <p:nvPr/>
          </p:nvSpPr>
          <p:spPr bwMode="auto">
            <a:xfrm>
              <a:off x="938" y="1976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723" name="AutoShape 261"/>
            <p:cNvSpPr>
              <a:spLocks noChangeArrowheads="1"/>
            </p:cNvSpPr>
            <p:nvPr/>
          </p:nvSpPr>
          <p:spPr bwMode="auto">
            <a:xfrm>
              <a:off x="91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4" name="AutoShape 262"/>
            <p:cNvSpPr>
              <a:spLocks noChangeArrowheads="1"/>
            </p:cNvSpPr>
            <p:nvPr/>
          </p:nvSpPr>
          <p:spPr bwMode="auto">
            <a:xfrm>
              <a:off x="10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5" name="AutoShape 263"/>
            <p:cNvSpPr>
              <a:spLocks noChangeArrowheads="1"/>
            </p:cNvSpPr>
            <p:nvPr/>
          </p:nvSpPr>
          <p:spPr bwMode="auto">
            <a:xfrm>
              <a:off x="137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6" name="AutoShape 264"/>
            <p:cNvSpPr>
              <a:spLocks noChangeArrowheads="1"/>
            </p:cNvSpPr>
            <p:nvPr/>
          </p:nvSpPr>
          <p:spPr bwMode="auto">
            <a:xfrm>
              <a:off x="182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7" name="AutoShape 265"/>
            <p:cNvSpPr>
              <a:spLocks noChangeArrowheads="1"/>
            </p:cNvSpPr>
            <p:nvPr/>
          </p:nvSpPr>
          <p:spPr bwMode="auto">
            <a:xfrm>
              <a:off x="335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8" name="AutoShape 266"/>
            <p:cNvSpPr>
              <a:spLocks noChangeArrowheads="1"/>
            </p:cNvSpPr>
            <p:nvPr/>
          </p:nvSpPr>
          <p:spPr bwMode="auto">
            <a:xfrm>
              <a:off x="1217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9" name="AutoShape 267"/>
            <p:cNvSpPr>
              <a:spLocks noChangeArrowheads="1"/>
            </p:cNvSpPr>
            <p:nvPr/>
          </p:nvSpPr>
          <p:spPr bwMode="auto">
            <a:xfrm>
              <a:off x="152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0" name="AutoShape 268"/>
            <p:cNvSpPr>
              <a:spLocks noChangeArrowheads="1"/>
            </p:cNvSpPr>
            <p:nvPr/>
          </p:nvSpPr>
          <p:spPr bwMode="auto">
            <a:xfrm>
              <a:off x="198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1" name="AutoShape 269"/>
            <p:cNvSpPr>
              <a:spLocks noChangeArrowheads="1"/>
            </p:cNvSpPr>
            <p:nvPr/>
          </p:nvSpPr>
          <p:spPr bwMode="auto">
            <a:xfrm>
              <a:off x="244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2" name="AutoShape 270"/>
            <p:cNvSpPr>
              <a:spLocks noChangeArrowheads="1"/>
            </p:cNvSpPr>
            <p:nvPr/>
          </p:nvSpPr>
          <p:spPr bwMode="auto">
            <a:xfrm>
              <a:off x="167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3" name="AutoShape 271"/>
            <p:cNvSpPr>
              <a:spLocks noChangeArrowheads="1"/>
            </p:cNvSpPr>
            <p:nvPr/>
          </p:nvSpPr>
          <p:spPr bwMode="auto">
            <a:xfrm>
              <a:off x="213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4" name="AutoShape 272"/>
            <p:cNvSpPr>
              <a:spLocks noChangeArrowheads="1"/>
            </p:cNvSpPr>
            <p:nvPr/>
          </p:nvSpPr>
          <p:spPr bwMode="auto">
            <a:xfrm>
              <a:off x="259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5" name="AutoShape 273"/>
            <p:cNvSpPr>
              <a:spLocks noChangeArrowheads="1"/>
            </p:cNvSpPr>
            <p:nvPr/>
          </p:nvSpPr>
          <p:spPr bwMode="auto">
            <a:xfrm>
              <a:off x="305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6" name="AutoShape 274"/>
            <p:cNvSpPr>
              <a:spLocks noChangeArrowheads="1"/>
            </p:cNvSpPr>
            <p:nvPr/>
          </p:nvSpPr>
          <p:spPr bwMode="auto">
            <a:xfrm>
              <a:off x="228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7" name="AutoShape 275"/>
            <p:cNvSpPr>
              <a:spLocks noChangeArrowheads="1"/>
            </p:cNvSpPr>
            <p:nvPr/>
          </p:nvSpPr>
          <p:spPr bwMode="auto">
            <a:xfrm>
              <a:off x="274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8" name="AutoShape 276"/>
            <p:cNvSpPr>
              <a:spLocks noChangeArrowheads="1"/>
            </p:cNvSpPr>
            <p:nvPr/>
          </p:nvSpPr>
          <p:spPr bwMode="auto">
            <a:xfrm>
              <a:off x="320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9" name="AutoShape 277"/>
            <p:cNvSpPr>
              <a:spLocks noChangeArrowheads="1"/>
            </p:cNvSpPr>
            <p:nvPr/>
          </p:nvSpPr>
          <p:spPr bwMode="auto">
            <a:xfrm>
              <a:off x="381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0" name="AutoShape 278"/>
            <p:cNvSpPr>
              <a:spLocks noChangeArrowheads="1"/>
            </p:cNvSpPr>
            <p:nvPr/>
          </p:nvSpPr>
          <p:spPr bwMode="auto">
            <a:xfrm>
              <a:off x="289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1" name="AutoShape 279"/>
            <p:cNvSpPr>
              <a:spLocks noChangeArrowheads="1"/>
            </p:cNvSpPr>
            <p:nvPr/>
          </p:nvSpPr>
          <p:spPr bwMode="auto">
            <a:xfrm>
              <a:off x="3511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2" name="AutoShape 280"/>
            <p:cNvSpPr>
              <a:spLocks noChangeArrowheads="1"/>
            </p:cNvSpPr>
            <p:nvPr/>
          </p:nvSpPr>
          <p:spPr bwMode="auto">
            <a:xfrm>
              <a:off x="36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3" name="Line 281"/>
            <p:cNvSpPr>
              <a:spLocks noChangeShapeType="1"/>
            </p:cNvSpPr>
            <p:nvPr/>
          </p:nvSpPr>
          <p:spPr bwMode="auto">
            <a:xfrm>
              <a:off x="938" y="2060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744" name="AutoShape 282"/>
            <p:cNvSpPr>
              <a:spLocks noChangeArrowheads="1"/>
            </p:cNvSpPr>
            <p:nvPr/>
          </p:nvSpPr>
          <p:spPr bwMode="auto">
            <a:xfrm>
              <a:off x="91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5" name="AutoShape 283"/>
            <p:cNvSpPr>
              <a:spLocks noChangeArrowheads="1"/>
            </p:cNvSpPr>
            <p:nvPr/>
          </p:nvSpPr>
          <p:spPr bwMode="auto">
            <a:xfrm>
              <a:off x="10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6" name="AutoShape 284"/>
            <p:cNvSpPr>
              <a:spLocks noChangeArrowheads="1"/>
            </p:cNvSpPr>
            <p:nvPr/>
          </p:nvSpPr>
          <p:spPr bwMode="auto">
            <a:xfrm>
              <a:off x="137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7" name="AutoShape 285"/>
            <p:cNvSpPr>
              <a:spLocks noChangeArrowheads="1"/>
            </p:cNvSpPr>
            <p:nvPr/>
          </p:nvSpPr>
          <p:spPr bwMode="auto">
            <a:xfrm>
              <a:off x="182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8" name="AutoShape 286"/>
            <p:cNvSpPr>
              <a:spLocks noChangeArrowheads="1"/>
            </p:cNvSpPr>
            <p:nvPr/>
          </p:nvSpPr>
          <p:spPr bwMode="auto">
            <a:xfrm>
              <a:off x="335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9" name="AutoShape 287"/>
            <p:cNvSpPr>
              <a:spLocks noChangeArrowheads="1"/>
            </p:cNvSpPr>
            <p:nvPr/>
          </p:nvSpPr>
          <p:spPr bwMode="auto">
            <a:xfrm>
              <a:off x="412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0" name="AutoShape 288"/>
            <p:cNvSpPr>
              <a:spLocks noChangeArrowheads="1"/>
            </p:cNvSpPr>
            <p:nvPr/>
          </p:nvSpPr>
          <p:spPr bwMode="auto">
            <a:xfrm>
              <a:off x="442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1" name="AutoShape 289"/>
            <p:cNvSpPr>
              <a:spLocks noChangeArrowheads="1"/>
            </p:cNvSpPr>
            <p:nvPr/>
          </p:nvSpPr>
          <p:spPr bwMode="auto">
            <a:xfrm>
              <a:off x="488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2" name="AutoShape 290"/>
            <p:cNvSpPr>
              <a:spLocks noChangeArrowheads="1"/>
            </p:cNvSpPr>
            <p:nvPr/>
          </p:nvSpPr>
          <p:spPr bwMode="auto">
            <a:xfrm>
              <a:off x="121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3" name="AutoShape 291"/>
            <p:cNvSpPr>
              <a:spLocks noChangeArrowheads="1"/>
            </p:cNvSpPr>
            <p:nvPr/>
          </p:nvSpPr>
          <p:spPr bwMode="auto">
            <a:xfrm>
              <a:off x="152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4" name="AutoShape 292"/>
            <p:cNvSpPr>
              <a:spLocks noChangeArrowheads="1"/>
            </p:cNvSpPr>
            <p:nvPr/>
          </p:nvSpPr>
          <p:spPr bwMode="auto">
            <a:xfrm>
              <a:off x="198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5" name="AutoShape 293"/>
            <p:cNvSpPr>
              <a:spLocks noChangeArrowheads="1"/>
            </p:cNvSpPr>
            <p:nvPr/>
          </p:nvSpPr>
          <p:spPr bwMode="auto">
            <a:xfrm>
              <a:off x="244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6" name="AutoShape 294"/>
            <p:cNvSpPr>
              <a:spLocks noChangeArrowheads="1"/>
            </p:cNvSpPr>
            <p:nvPr/>
          </p:nvSpPr>
          <p:spPr bwMode="auto">
            <a:xfrm>
              <a:off x="167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7" name="AutoShape 295"/>
            <p:cNvSpPr>
              <a:spLocks noChangeArrowheads="1"/>
            </p:cNvSpPr>
            <p:nvPr/>
          </p:nvSpPr>
          <p:spPr bwMode="auto">
            <a:xfrm>
              <a:off x="213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8" name="AutoShape 296"/>
            <p:cNvSpPr>
              <a:spLocks noChangeArrowheads="1"/>
            </p:cNvSpPr>
            <p:nvPr/>
          </p:nvSpPr>
          <p:spPr bwMode="auto">
            <a:xfrm>
              <a:off x="259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9" name="AutoShape 297"/>
            <p:cNvSpPr>
              <a:spLocks noChangeArrowheads="1"/>
            </p:cNvSpPr>
            <p:nvPr/>
          </p:nvSpPr>
          <p:spPr bwMode="auto">
            <a:xfrm>
              <a:off x="305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0" name="AutoShape 298"/>
            <p:cNvSpPr>
              <a:spLocks noChangeArrowheads="1"/>
            </p:cNvSpPr>
            <p:nvPr/>
          </p:nvSpPr>
          <p:spPr bwMode="auto">
            <a:xfrm>
              <a:off x="228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1" name="AutoShape 299"/>
            <p:cNvSpPr>
              <a:spLocks noChangeArrowheads="1"/>
            </p:cNvSpPr>
            <p:nvPr/>
          </p:nvSpPr>
          <p:spPr bwMode="auto">
            <a:xfrm>
              <a:off x="274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2" name="AutoShape 300"/>
            <p:cNvSpPr>
              <a:spLocks noChangeArrowheads="1"/>
            </p:cNvSpPr>
            <p:nvPr/>
          </p:nvSpPr>
          <p:spPr bwMode="auto">
            <a:xfrm>
              <a:off x="320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3" name="AutoShape 301"/>
            <p:cNvSpPr>
              <a:spLocks noChangeArrowheads="1"/>
            </p:cNvSpPr>
            <p:nvPr/>
          </p:nvSpPr>
          <p:spPr bwMode="auto">
            <a:xfrm>
              <a:off x="381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4" name="AutoShape 302"/>
            <p:cNvSpPr>
              <a:spLocks noChangeArrowheads="1"/>
            </p:cNvSpPr>
            <p:nvPr/>
          </p:nvSpPr>
          <p:spPr bwMode="auto">
            <a:xfrm>
              <a:off x="289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5" name="AutoShape 303"/>
            <p:cNvSpPr>
              <a:spLocks noChangeArrowheads="1"/>
            </p:cNvSpPr>
            <p:nvPr/>
          </p:nvSpPr>
          <p:spPr bwMode="auto">
            <a:xfrm>
              <a:off x="351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6" name="AutoShape 304"/>
            <p:cNvSpPr>
              <a:spLocks noChangeArrowheads="1"/>
            </p:cNvSpPr>
            <p:nvPr/>
          </p:nvSpPr>
          <p:spPr bwMode="auto">
            <a:xfrm>
              <a:off x="396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7" name="AutoShape 305"/>
            <p:cNvSpPr>
              <a:spLocks noChangeArrowheads="1"/>
            </p:cNvSpPr>
            <p:nvPr/>
          </p:nvSpPr>
          <p:spPr bwMode="auto">
            <a:xfrm>
              <a:off x="458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8" name="AutoShape 306"/>
            <p:cNvSpPr>
              <a:spLocks noChangeArrowheads="1"/>
            </p:cNvSpPr>
            <p:nvPr/>
          </p:nvSpPr>
          <p:spPr bwMode="auto">
            <a:xfrm>
              <a:off x="36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9" name="AutoShape 307"/>
            <p:cNvSpPr>
              <a:spLocks noChangeArrowheads="1"/>
            </p:cNvSpPr>
            <p:nvPr/>
          </p:nvSpPr>
          <p:spPr bwMode="auto">
            <a:xfrm>
              <a:off x="427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0" name="AutoShape 308"/>
            <p:cNvSpPr>
              <a:spLocks noChangeArrowheads="1"/>
            </p:cNvSpPr>
            <p:nvPr/>
          </p:nvSpPr>
          <p:spPr bwMode="auto">
            <a:xfrm>
              <a:off x="473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1" name="Line 309"/>
            <p:cNvSpPr>
              <a:spLocks noChangeShapeType="1"/>
            </p:cNvSpPr>
            <p:nvPr/>
          </p:nvSpPr>
          <p:spPr bwMode="auto">
            <a:xfrm>
              <a:off x="938" y="2145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772" name="AutoShape 310"/>
            <p:cNvSpPr>
              <a:spLocks noChangeArrowheads="1"/>
            </p:cNvSpPr>
            <p:nvPr/>
          </p:nvSpPr>
          <p:spPr bwMode="auto">
            <a:xfrm>
              <a:off x="91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3" name="AutoShape 311"/>
            <p:cNvSpPr>
              <a:spLocks noChangeArrowheads="1"/>
            </p:cNvSpPr>
            <p:nvPr/>
          </p:nvSpPr>
          <p:spPr bwMode="auto">
            <a:xfrm>
              <a:off x="10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4" name="AutoShape 312"/>
            <p:cNvSpPr>
              <a:spLocks noChangeArrowheads="1"/>
            </p:cNvSpPr>
            <p:nvPr/>
          </p:nvSpPr>
          <p:spPr bwMode="auto">
            <a:xfrm>
              <a:off x="137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5" name="AutoShape 313"/>
            <p:cNvSpPr>
              <a:spLocks noChangeArrowheads="1"/>
            </p:cNvSpPr>
            <p:nvPr/>
          </p:nvSpPr>
          <p:spPr bwMode="auto">
            <a:xfrm>
              <a:off x="182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6" name="AutoShape 314"/>
            <p:cNvSpPr>
              <a:spLocks noChangeArrowheads="1"/>
            </p:cNvSpPr>
            <p:nvPr/>
          </p:nvSpPr>
          <p:spPr bwMode="auto">
            <a:xfrm>
              <a:off x="335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7" name="AutoShape 315"/>
            <p:cNvSpPr>
              <a:spLocks noChangeArrowheads="1"/>
            </p:cNvSpPr>
            <p:nvPr/>
          </p:nvSpPr>
          <p:spPr bwMode="auto">
            <a:xfrm>
              <a:off x="412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8" name="AutoShape 316"/>
            <p:cNvSpPr>
              <a:spLocks noChangeArrowheads="1"/>
            </p:cNvSpPr>
            <p:nvPr/>
          </p:nvSpPr>
          <p:spPr bwMode="auto">
            <a:xfrm>
              <a:off x="442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9" name="AutoShape 317"/>
            <p:cNvSpPr>
              <a:spLocks noChangeArrowheads="1"/>
            </p:cNvSpPr>
            <p:nvPr/>
          </p:nvSpPr>
          <p:spPr bwMode="auto">
            <a:xfrm>
              <a:off x="488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0" name="AutoShape 318"/>
            <p:cNvSpPr>
              <a:spLocks noChangeArrowheads="1"/>
            </p:cNvSpPr>
            <p:nvPr/>
          </p:nvSpPr>
          <p:spPr bwMode="auto">
            <a:xfrm>
              <a:off x="121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1" name="AutoShape 319"/>
            <p:cNvSpPr>
              <a:spLocks noChangeArrowheads="1"/>
            </p:cNvSpPr>
            <p:nvPr/>
          </p:nvSpPr>
          <p:spPr bwMode="auto">
            <a:xfrm>
              <a:off x="152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2" name="AutoShape 320"/>
            <p:cNvSpPr>
              <a:spLocks noChangeArrowheads="1"/>
            </p:cNvSpPr>
            <p:nvPr/>
          </p:nvSpPr>
          <p:spPr bwMode="auto">
            <a:xfrm>
              <a:off x="198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3" name="AutoShape 321"/>
            <p:cNvSpPr>
              <a:spLocks noChangeArrowheads="1"/>
            </p:cNvSpPr>
            <p:nvPr/>
          </p:nvSpPr>
          <p:spPr bwMode="auto">
            <a:xfrm>
              <a:off x="244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4" name="AutoShape 322"/>
            <p:cNvSpPr>
              <a:spLocks noChangeArrowheads="1"/>
            </p:cNvSpPr>
            <p:nvPr/>
          </p:nvSpPr>
          <p:spPr bwMode="auto">
            <a:xfrm>
              <a:off x="167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5" name="AutoShape 323"/>
            <p:cNvSpPr>
              <a:spLocks noChangeArrowheads="1"/>
            </p:cNvSpPr>
            <p:nvPr/>
          </p:nvSpPr>
          <p:spPr bwMode="auto">
            <a:xfrm>
              <a:off x="213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6" name="AutoShape 324"/>
            <p:cNvSpPr>
              <a:spLocks noChangeArrowheads="1"/>
            </p:cNvSpPr>
            <p:nvPr/>
          </p:nvSpPr>
          <p:spPr bwMode="auto">
            <a:xfrm>
              <a:off x="259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7" name="AutoShape 325"/>
            <p:cNvSpPr>
              <a:spLocks noChangeArrowheads="1"/>
            </p:cNvSpPr>
            <p:nvPr/>
          </p:nvSpPr>
          <p:spPr bwMode="auto">
            <a:xfrm>
              <a:off x="305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8" name="AutoShape 326"/>
            <p:cNvSpPr>
              <a:spLocks noChangeArrowheads="1"/>
            </p:cNvSpPr>
            <p:nvPr/>
          </p:nvSpPr>
          <p:spPr bwMode="auto">
            <a:xfrm>
              <a:off x="228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9" name="AutoShape 327"/>
            <p:cNvSpPr>
              <a:spLocks noChangeArrowheads="1"/>
            </p:cNvSpPr>
            <p:nvPr/>
          </p:nvSpPr>
          <p:spPr bwMode="auto">
            <a:xfrm>
              <a:off x="274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0" name="AutoShape 328"/>
            <p:cNvSpPr>
              <a:spLocks noChangeArrowheads="1"/>
            </p:cNvSpPr>
            <p:nvPr/>
          </p:nvSpPr>
          <p:spPr bwMode="auto">
            <a:xfrm>
              <a:off x="320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1" name="AutoShape 329"/>
            <p:cNvSpPr>
              <a:spLocks noChangeArrowheads="1"/>
            </p:cNvSpPr>
            <p:nvPr/>
          </p:nvSpPr>
          <p:spPr bwMode="auto">
            <a:xfrm>
              <a:off x="381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2" name="AutoShape 330"/>
            <p:cNvSpPr>
              <a:spLocks noChangeArrowheads="1"/>
            </p:cNvSpPr>
            <p:nvPr/>
          </p:nvSpPr>
          <p:spPr bwMode="auto">
            <a:xfrm>
              <a:off x="289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3" name="AutoShape 331"/>
            <p:cNvSpPr>
              <a:spLocks noChangeArrowheads="1"/>
            </p:cNvSpPr>
            <p:nvPr/>
          </p:nvSpPr>
          <p:spPr bwMode="auto">
            <a:xfrm>
              <a:off x="351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4" name="AutoShape 332"/>
            <p:cNvSpPr>
              <a:spLocks noChangeArrowheads="1"/>
            </p:cNvSpPr>
            <p:nvPr/>
          </p:nvSpPr>
          <p:spPr bwMode="auto">
            <a:xfrm>
              <a:off x="396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5" name="AutoShape 333"/>
            <p:cNvSpPr>
              <a:spLocks noChangeArrowheads="1"/>
            </p:cNvSpPr>
            <p:nvPr/>
          </p:nvSpPr>
          <p:spPr bwMode="auto">
            <a:xfrm>
              <a:off x="458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6" name="AutoShape 334"/>
            <p:cNvSpPr>
              <a:spLocks noChangeArrowheads="1"/>
            </p:cNvSpPr>
            <p:nvPr/>
          </p:nvSpPr>
          <p:spPr bwMode="auto">
            <a:xfrm>
              <a:off x="36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7" name="AutoShape 335"/>
            <p:cNvSpPr>
              <a:spLocks noChangeArrowheads="1"/>
            </p:cNvSpPr>
            <p:nvPr/>
          </p:nvSpPr>
          <p:spPr bwMode="auto">
            <a:xfrm>
              <a:off x="427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8" name="AutoShape 336"/>
            <p:cNvSpPr>
              <a:spLocks noChangeArrowheads="1"/>
            </p:cNvSpPr>
            <p:nvPr/>
          </p:nvSpPr>
          <p:spPr bwMode="auto">
            <a:xfrm>
              <a:off x="473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9" name="Line 337"/>
            <p:cNvSpPr>
              <a:spLocks noChangeShapeType="1"/>
            </p:cNvSpPr>
            <p:nvPr/>
          </p:nvSpPr>
          <p:spPr bwMode="auto">
            <a:xfrm>
              <a:off x="938" y="2230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00" name="AutoShape 338"/>
            <p:cNvSpPr>
              <a:spLocks noChangeArrowheads="1"/>
            </p:cNvSpPr>
            <p:nvPr/>
          </p:nvSpPr>
          <p:spPr bwMode="auto">
            <a:xfrm>
              <a:off x="91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1" name="AutoShape 339"/>
            <p:cNvSpPr>
              <a:spLocks noChangeArrowheads="1"/>
            </p:cNvSpPr>
            <p:nvPr/>
          </p:nvSpPr>
          <p:spPr bwMode="auto">
            <a:xfrm>
              <a:off x="10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2" name="AutoShape 340"/>
            <p:cNvSpPr>
              <a:spLocks noChangeArrowheads="1"/>
            </p:cNvSpPr>
            <p:nvPr/>
          </p:nvSpPr>
          <p:spPr bwMode="auto">
            <a:xfrm>
              <a:off x="137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3" name="AutoShape 341"/>
            <p:cNvSpPr>
              <a:spLocks noChangeArrowheads="1"/>
            </p:cNvSpPr>
            <p:nvPr/>
          </p:nvSpPr>
          <p:spPr bwMode="auto">
            <a:xfrm>
              <a:off x="182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4" name="AutoShape 342"/>
            <p:cNvSpPr>
              <a:spLocks noChangeArrowheads="1"/>
            </p:cNvSpPr>
            <p:nvPr/>
          </p:nvSpPr>
          <p:spPr bwMode="auto">
            <a:xfrm>
              <a:off x="335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5" name="AutoShape 343"/>
            <p:cNvSpPr>
              <a:spLocks noChangeArrowheads="1"/>
            </p:cNvSpPr>
            <p:nvPr/>
          </p:nvSpPr>
          <p:spPr bwMode="auto">
            <a:xfrm>
              <a:off x="412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6" name="AutoShape 344"/>
            <p:cNvSpPr>
              <a:spLocks noChangeArrowheads="1"/>
            </p:cNvSpPr>
            <p:nvPr/>
          </p:nvSpPr>
          <p:spPr bwMode="auto">
            <a:xfrm>
              <a:off x="442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7" name="AutoShape 345"/>
            <p:cNvSpPr>
              <a:spLocks noChangeArrowheads="1"/>
            </p:cNvSpPr>
            <p:nvPr/>
          </p:nvSpPr>
          <p:spPr bwMode="auto">
            <a:xfrm>
              <a:off x="488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8" name="AutoShape 346"/>
            <p:cNvSpPr>
              <a:spLocks noChangeArrowheads="1"/>
            </p:cNvSpPr>
            <p:nvPr/>
          </p:nvSpPr>
          <p:spPr bwMode="auto">
            <a:xfrm>
              <a:off x="121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9" name="AutoShape 347"/>
            <p:cNvSpPr>
              <a:spLocks noChangeArrowheads="1"/>
            </p:cNvSpPr>
            <p:nvPr/>
          </p:nvSpPr>
          <p:spPr bwMode="auto">
            <a:xfrm>
              <a:off x="152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0" name="AutoShape 348"/>
            <p:cNvSpPr>
              <a:spLocks noChangeArrowheads="1"/>
            </p:cNvSpPr>
            <p:nvPr/>
          </p:nvSpPr>
          <p:spPr bwMode="auto">
            <a:xfrm>
              <a:off x="198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1" name="AutoShape 349"/>
            <p:cNvSpPr>
              <a:spLocks noChangeArrowheads="1"/>
            </p:cNvSpPr>
            <p:nvPr/>
          </p:nvSpPr>
          <p:spPr bwMode="auto">
            <a:xfrm>
              <a:off x="244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2" name="AutoShape 350"/>
            <p:cNvSpPr>
              <a:spLocks noChangeArrowheads="1"/>
            </p:cNvSpPr>
            <p:nvPr/>
          </p:nvSpPr>
          <p:spPr bwMode="auto">
            <a:xfrm>
              <a:off x="167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3" name="AutoShape 351"/>
            <p:cNvSpPr>
              <a:spLocks noChangeArrowheads="1"/>
            </p:cNvSpPr>
            <p:nvPr/>
          </p:nvSpPr>
          <p:spPr bwMode="auto">
            <a:xfrm>
              <a:off x="213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4" name="AutoShape 352"/>
            <p:cNvSpPr>
              <a:spLocks noChangeArrowheads="1"/>
            </p:cNvSpPr>
            <p:nvPr/>
          </p:nvSpPr>
          <p:spPr bwMode="auto">
            <a:xfrm>
              <a:off x="259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5" name="AutoShape 353"/>
            <p:cNvSpPr>
              <a:spLocks noChangeArrowheads="1"/>
            </p:cNvSpPr>
            <p:nvPr/>
          </p:nvSpPr>
          <p:spPr bwMode="auto">
            <a:xfrm>
              <a:off x="305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6" name="AutoShape 354"/>
            <p:cNvSpPr>
              <a:spLocks noChangeArrowheads="1"/>
            </p:cNvSpPr>
            <p:nvPr/>
          </p:nvSpPr>
          <p:spPr bwMode="auto">
            <a:xfrm>
              <a:off x="228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7" name="AutoShape 355"/>
            <p:cNvSpPr>
              <a:spLocks noChangeArrowheads="1"/>
            </p:cNvSpPr>
            <p:nvPr/>
          </p:nvSpPr>
          <p:spPr bwMode="auto">
            <a:xfrm>
              <a:off x="274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8" name="AutoShape 356"/>
            <p:cNvSpPr>
              <a:spLocks noChangeArrowheads="1"/>
            </p:cNvSpPr>
            <p:nvPr/>
          </p:nvSpPr>
          <p:spPr bwMode="auto">
            <a:xfrm>
              <a:off x="320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9" name="AutoShape 357"/>
            <p:cNvSpPr>
              <a:spLocks noChangeArrowheads="1"/>
            </p:cNvSpPr>
            <p:nvPr/>
          </p:nvSpPr>
          <p:spPr bwMode="auto">
            <a:xfrm>
              <a:off x="381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0" name="AutoShape 358"/>
            <p:cNvSpPr>
              <a:spLocks noChangeArrowheads="1"/>
            </p:cNvSpPr>
            <p:nvPr/>
          </p:nvSpPr>
          <p:spPr bwMode="auto">
            <a:xfrm>
              <a:off x="289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1" name="AutoShape 359"/>
            <p:cNvSpPr>
              <a:spLocks noChangeArrowheads="1"/>
            </p:cNvSpPr>
            <p:nvPr/>
          </p:nvSpPr>
          <p:spPr bwMode="auto">
            <a:xfrm>
              <a:off x="351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2" name="AutoShape 360"/>
            <p:cNvSpPr>
              <a:spLocks noChangeArrowheads="1"/>
            </p:cNvSpPr>
            <p:nvPr/>
          </p:nvSpPr>
          <p:spPr bwMode="auto">
            <a:xfrm>
              <a:off x="396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3" name="AutoShape 361"/>
            <p:cNvSpPr>
              <a:spLocks noChangeArrowheads="1"/>
            </p:cNvSpPr>
            <p:nvPr/>
          </p:nvSpPr>
          <p:spPr bwMode="auto">
            <a:xfrm>
              <a:off x="458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4" name="AutoShape 362"/>
            <p:cNvSpPr>
              <a:spLocks noChangeArrowheads="1"/>
            </p:cNvSpPr>
            <p:nvPr/>
          </p:nvSpPr>
          <p:spPr bwMode="auto">
            <a:xfrm>
              <a:off x="36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5" name="AutoShape 363"/>
            <p:cNvSpPr>
              <a:spLocks noChangeArrowheads="1"/>
            </p:cNvSpPr>
            <p:nvPr/>
          </p:nvSpPr>
          <p:spPr bwMode="auto">
            <a:xfrm>
              <a:off x="427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6" name="AutoShape 364"/>
            <p:cNvSpPr>
              <a:spLocks noChangeArrowheads="1"/>
            </p:cNvSpPr>
            <p:nvPr/>
          </p:nvSpPr>
          <p:spPr bwMode="auto">
            <a:xfrm>
              <a:off x="473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7" name="Line 365"/>
            <p:cNvSpPr>
              <a:spLocks noChangeShapeType="1"/>
            </p:cNvSpPr>
            <p:nvPr/>
          </p:nvSpPr>
          <p:spPr bwMode="auto">
            <a:xfrm>
              <a:off x="938" y="2315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28" name="AutoShape 366"/>
            <p:cNvSpPr>
              <a:spLocks noChangeArrowheads="1"/>
            </p:cNvSpPr>
            <p:nvPr/>
          </p:nvSpPr>
          <p:spPr bwMode="auto">
            <a:xfrm>
              <a:off x="91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9" name="AutoShape 367"/>
            <p:cNvSpPr>
              <a:spLocks noChangeArrowheads="1"/>
            </p:cNvSpPr>
            <p:nvPr/>
          </p:nvSpPr>
          <p:spPr bwMode="auto">
            <a:xfrm>
              <a:off x="10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0" name="AutoShape 368"/>
            <p:cNvSpPr>
              <a:spLocks noChangeArrowheads="1"/>
            </p:cNvSpPr>
            <p:nvPr/>
          </p:nvSpPr>
          <p:spPr bwMode="auto">
            <a:xfrm>
              <a:off x="137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1" name="AutoShape 369"/>
            <p:cNvSpPr>
              <a:spLocks noChangeArrowheads="1"/>
            </p:cNvSpPr>
            <p:nvPr/>
          </p:nvSpPr>
          <p:spPr bwMode="auto">
            <a:xfrm>
              <a:off x="182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2" name="AutoShape 370"/>
            <p:cNvSpPr>
              <a:spLocks noChangeArrowheads="1"/>
            </p:cNvSpPr>
            <p:nvPr/>
          </p:nvSpPr>
          <p:spPr bwMode="auto">
            <a:xfrm>
              <a:off x="335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3" name="AutoShape 371"/>
            <p:cNvSpPr>
              <a:spLocks noChangeArrowheads="1"/>
            </p:cNvSpPr>
            <p:nvPr/>
          </p:nvSpPr>
          <p:spPr bwMode="auto">
            <a:xfrm>
              <a:off x="412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4" name="AutoShape 372"/>
            <p:cNvSpPr>
              <a:spLocks noChangeArrowheads="1"/>
            </p:cNvSpPr>
            <p:nvPr/>
          </p:nvSpPr>
          <p:spPr bwMode="auto">
            <a:xfrm>
              <a:off x="442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5" name="AutoShape 373"/>
            <p:cNvSpPr>
              <a:spLocks noChangeArrowheads="1"/>
            </p:cNvSpPr>
            <p:nvPr/>
          </p:nvSpPr>
          <p:spPr bwMode="auto">
            <a:xfrm>
              <a:off x="488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6" name="AutoShape 374"/>
            <p:cNvSpPr>
              <a:spLocks noChangeArrowheads="1"/>
            </p:cNvSpPr>
            <p:nvPr/>
          </p:nvSpPr>
          <p:spPr bwMode="auto">
            <a:xfrm>
              <a:off x="121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7" name="AutoShape 375"/>
            <p:cNvSpPr>
              <a:spLocks noChangeArrowheads="1"/>
            </p:cNvSpPr>
            <p:nvPr/>
          </p:nvSpPr>
          <p:spPr bwMode="auto">
            <a:xfrm>
              <a:off x="152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8" name="AutoShape 376"/>
            <p:cNvSpPr>
              <a:spLocks noChangeArrowheads="1"/>
            </p:cNvSpPr>
            <p:nvPr/>
          </p:nvSpPr>
          <p:spPr bwMode="auto">
            <a:xfrm>
              <a:off x="198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9" name="AutoShape 377"/>
            <p:cNvSpPr>
              <a:spLocks noChangeArrowheads="1"/>
            </p:cNvSpPr>
            <p:nvPr/>
          </p:nvSpPr>
          <p:spPr bwMode="auto">
            <a:xfrm>
              <a:off x="244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0" name="AutoShape 378"/>
            <p:cNvSpPr>
              <a:spLocks noChangeArrowheads="1"/>
            </p:cNvSpPr>
            <p:nvPr/>
          </p:nvSpPr>
          <p:spPr bwMode="auto">
            <a:xfrm>
              <a:off x="167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1" name="AutoShape 379"/>
            <p:cNvSpPr>
              <a:spLocks noChangeArrowheads="1"/>
            </p:cNvSpPr>
            <p:nvPr/>
          </p:nvSpPr>
          <p:spPr bwMode="auto">
            <a:xfrm>
              <a:off x="213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2" name="AutoShape 380"/>
            <p:cNvSpPr>
              <a:spLocks noChangeArrowheads="1"/>
            </p:cNvSpPr>
            <p:nvPr/>
          </p:nvSpPr>
          <p:spPr bwMode="auto">
            <a:xfrm>
              <a:off x="259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3" name="AutoShape 381"/>
            <p:cNvSpPr>
              <a:spLocks noChangeArrowheads="1"/>
            </p:cNvSpPr>
            <p:nvPr/>
          </p:nvSpPr>
          <p:spPr bwMode="auto">
            <a:xfrm>
              <a:off x="305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4" name="AutoShape 382"/>
            <p:cNvSpPr>
              <a:spLocks noChangeArrowheads="1"/>
            </p:cNvSpPr>
            <p:nvPr/>
          </p:nvSpPr>
          <p:spPr bwMode="auto">
            <a:xfrm>
              <a:off x="228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5" name="AutoShape 383"/>
            <p:cNvSpPr>
              <a:spLocks noChangeArrowheads="1"/>
            </p:cNvSpPr>
            <p:nvPr/>
          </p:nvSpPr>
          <p:spPr bwMode="auto">
            <a:xfrm>
              <a:off x="274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6" name="AutoShape 384"/>
            <p:cNvSpPr>
              <a:spLocks noChangeArrowheads="1"/>
            </p:cNvSpPr>
            <p:nvPr/>
          </p:nvSpPr>
          <p:spPr bwMode="auto">
            <a:xfrm>
              <a:off x="320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7" name="AutoShape 385"/>
            <p:cNvSpPr>
              <a:spLocks noChangeArrowheads="1"/>
            </p:cNvSpPr>
            <p:nvPr/>
          </p:nvSpPr>
          <p:spPr bwMode="auto">
            <a:xfrm>
              <a:off x="381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8" name="AutoShape 386"/>
            <p:cNvSpPr>
              <a:spLocks noChangeArrowheads="1"/>
            </p:cNvSpPr>
            <p:nvPr/>
          </p:nvSpPr>
          <p:spPr bwMode="auto">
            <a:xfrm>
              <a:off x="289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9" name="AutoShape 387"/>
            <p:cNvSpPr>
              <a:spLocks noChangeArrowheads="1"/>
            </p:cNvSpPr>
            <p:nvPr/>
          </p:nvSpPr>
          <p:spPr bwMode="auto">
            <a:xfrm>
              <a:off x="351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0" name="AutoShape 388"/>
            <p:cNvSpPr>
              <a:spLocks noChangeArrowheads="1"/>
            </p:cNvSpPr>
            <p:nvPr/>
          </p:nvSpPr>
          <p:spPr bwMode="auto">
            <a:xfrm>
              <a:off x="396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1" name="AutoShape 389"/>
            <p:cNvSpPr>
              <a:spLocks noChangeArrowheads="1"/>
            </p:cNvSpPr>
            <p:nvPr/>
          </p:nvSpPr>
          <p:spPr bwMode="auto">
            <a:xfrm>
              <a:off x="458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2" name="AutoShape 390"/>
            <p:cNvSpPr>
              <a:spLocks noChangeArrowheads="1"/>
            </p:cNvSpPr>
            <p:nvPr/>
          </p:nvSpPr>
          <p:spPr bwMode="auto">
            <a:xfrm>
              <a:off x="36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3" name="AutoShape 391"/>
            <p:cNvSpPr>
              <a:spLocks noChangeArrowheads="1"/>
            </p:cNvSpPr>
            <p:nvPr/>
          </p:nvSpPr>
          <p:spPr bwMode="auto">
            <a:xfrm>
              <a:off x="427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4" name="AutoShape 392"/>
            <p:cNvSpPr>
              <a:spLocks noChangeArrowheads="1"/>
            </p:cNvSpPr>
            <p:nvPr/>
          </p:nvSpPr>
          <p:spPr bwMode="auto">
            <a:xfrm>
              <a:off x="473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5" name="Line 393"/>
            <p:cNvSpPr>
              <a:spLocks noChangeShapeType="1"/>
            </p:cNvSpPr>
            <p:nvPr/>
          </p:nvSpPr>
          <p:spPr bwMode="auto">
            <a:xfrm>
              <a:off x="938" y="2400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56" name="AutoShape 394"/>
            <p:cNvSpPr>
              <a:spLocks noChangeArrowheads="1"/>
            </p:cNvSpPr>
            <p:nvPr/>
          </p:nvSpPr>
          <p:spPr bwMode="auto">
            <a:xfrm>
              <a:off x="91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7" name="AutoShape 395"/>
            <p:cNvSpPr>
              <a:spLocks noChangeArrowheads="1"/>
            </p:cNvSpPr>
            <p:nvPr/>
          </p:nvSpPr>
          <p:spPr bwMode="auto">
            <a:xfrm>
              <a:off x="10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8" name="AutoShape 396"/>
            <p:cNvSpPr>
              <a:spLocks noChangeArrowheads="1"/>
            </p:cNvSpPr>
            <p:nvPr/>
          </p:nvSpPr>
          <p:spPr bwMode="auto">
            <a:xfrm>
              <a:off x="137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9" name="AutoShape 397"/>
            <p:cNvSpPr>
              <a:spLocks noChangeArrowheads="1"/>
            </p:cNvSpPr>
            <p:nvPr/>
          </p:nvSpPr>
          <p:spPr bwMode="auto">
            <a:xfrm>
              <a:off x="182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0" name="AutoShape 398"/>
            <p:cNvSpPr>
              <a:spLocks noChangeArrowheads="1"/>
            </p:cNvSpPr>
            <p:nvPr/>
          </p:nvSpPr>
          <p:spPr bwMode="auto">
            <a:xfrm>
              <a:off x="335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1" name="AutoShape 399"/>
            <p:cNvSpPr>
              <a:spLocks noChangeArrowheads="1"/>
            </p:cNvSpPr>
            <p:nvPr/>
          </p:nvSpPr>
          <p:spPr bwMode="auto">
            <a:xfrm>
              <a:off x="412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2" name="AutoShape 400"/>
            <p:cNvSpPr>
              <a:spLocks noChangeArrowheads="1"/>
            </p:cNvSpPr>
            <p:nvPr/>
          </p:nvSpPr>
          <p:spPr bwMode="auto">
            <a:xfrm>
              <a:off x="442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3" name="AutoShape 401"/>
            <p:cNvSpPr>
              <a:spLocks noChangeArrowheads="1"/>
            </p:cNvSpPr>
            <p:nvPr/>
          </p:nvSpPr>
          <p:spPr bwMode="auto">
            <a:xfrm>
              <a:off x="488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4" name="AutoShape 402"/>
            <p:cNvSpPr>
              <a:spLocks noChangeArrowheads="1"/>
            </p:cNvSpPr>
            <p:nvPr/>
          </p:nvSpPr>
          <p:spPr bwMode="auto">
            <a:xfrm>
              <a:off x="121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5" name="AutoShape 403"/>
            <p:cNvSpPr>
              <a:spLocks noChangeArrowheads="1"/>
            </p:cNvSpPr>
            <p:nvPr/>
          </p:nvSpPr>
          <p:spPr bwMode="auto">
            <a:xfrm>
              <a:off x="152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6" name="AutoShape 404"/>
            <p:cNvSpPr>
              <a:spLocks noChangeArrowheads="1"/>
            </p:cNvSpPr>
            <p:nvPr/>
          </p:nvSpPr>
          <p:spPr bwMode="auto">
            <a:xfrm>
              <a:off x="198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7" name="AutoShape 405"/>
            <p:cNvSpPr>
              <a:spLocks noChangeArrowheads="1"/>
            </p:cNvSpPr>
            <p:nvPr/>
          </p:nvSpPr>
          <p:spPr bwMode="auto">
            <a:xfrm>
              <a:off x="244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8" name="AutoShape 406"/>
            <p:cNvSpPr>
              <a:spLocks noChangeArrowheads="1"/>
            </p:cNvSpPr>
            <p:nvPr/>
          </p:nvSpPr>
          <p:spPr bwMode="auto">
            <a:xfrm>
              <a:off x="167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9" name="AutoShape 407"/>
            <p:cNvSpPr>
              <a:spLocks noChangeArrowheads="1"/>
            </p:cNvSpPr>
            <p:nvPr/>
          </p:nvSpPr>
          <p:spPr bwMode="auto">
            <a:xfrm>
              <a:off x="213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0" name="AutoShape 408"/>
            <p:cNvSpPr>
              <a:spLocks noChangeArrowheads="1"/>
            </p:cNvSpPr>
            <p:nvPr/>
          </p:nvSpPr>
          <p:spPr bwMode="auto">
            <a:xfrm>
              <a:off x="259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1" name="AutoShape 409"/>
            <p:cNvSpPr>
              <a:spLocks noChangeArrowheads="1"/>
            </p:cNvSpPr>
            <p:nvPr/>
          </p:nvSpPr>
          <p:spPr bwMode="auto">
            <a:xfrm>
              <a:off x="305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2" name="AutoShape 410"/>
            <p:cNvSpPr>
              <a:spLocks noChangeArrowheads="1"/>
            </p:cNvSpPr>
            <p:nvPr/>
          </p:nvSpPr>
          <p:spPr bwMode="auto">
            <a:xfrm>
              <a:off x="228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3" name="AutoShape 411"/>
            <p:cNvSpPr>
              <a:spLocks noChangeArrowheads="1"/>
            </p:cNvSpPr>
            <p:nvPr/>
          </p:nvSpPr>
          <p:spPr bwMode="auto">
            <a:xfrm>
              <a:off x="274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4" name="AutoShape 412"/>
            <p:cNvSpPr>
              <a:spLocks noChangeArrowheads="1"/>
            </p:cNvSpPr>
            <p:nvPr/>
          </p:nvSpPr>
          <p:spPr bwMode="auto">
            <a:xfrm>
              <a:off x="320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5" name="AutoShape 413"/>
            <p:cNvSpPr>
              <a:spLocks noChangeArrowheads="1"/>
            </p:cNvSpPr>
            <p:nvPr/>
          </p:nvSpPr>
          <p:spPr bwMode="auto">
            <a:xfrm>
              <a:off x="381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6" name="AutoShape 414"/>
            <p:cNvSpPr>
              <a:spLocks noChangeArrowheads="1"/>
            </p:cNvSpPr>
            <p:nvPr/>
          </p:nvSpPr>
          <p:spPr bwMode="auto">
            <a:xfrm>
              <a:off x="289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7" name="AutoShape 415"/>
            <p:cNvSpPr>
              <a:spLocks noChangeArrowheads="1"/>
            </p:cNvSpPr>
            <p:nvPr/>
          </p:nvSpPr>
          <p:spPr bwMode="auto">
            <a:xfrm>
              <a:off x="351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8" name="AutoShape 416"/>
            <p:cNvSpPr>
              <a:spLocks noChangeArrowheads="1"/>
            </p:cNvSpPr>
            <p:nvPr/>
          </p:nvSpPr>
          <p:spPr bwMode="auto">
            <a:xfrm>
              <a:off x="396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9" name="AutoShape 417"/>
            <p:cNvSpPr>
              <a:spLocks noChangeArrowheads="1"/>
            </p:cNvSpPr>
            <p:nvPr/>
          </p:nvSpPr>
          <p:spPr bwMode="auto">
            <a:xfrm>
              <a:off x="458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0" name="AutoShape 418"/>
            <p:cNvSpPr>
              <a:spLocks noChangeArrowheads="1"/>
            </p:cNvSpPr>
            <p:nvPr/>
          </p:nvSpPr>
          <p:spPr bwMode="auto">
            <a:xfrm>
              <a:off x="36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1" name="AutoShape 419"/>
            <p:cNvSpPr>
              <a:spLocks noChangeArrowheads="1"/>
            </p:cNvSpPr>
            <p:nvPr/>
          </p:nvSpPr>
          <p:spPr bwMode="auto">
            <a:xfrm>
              <a:off x="427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2" name="AutoShape 420"/>
            <p:cNvSpPr>
              <a:spLocks noChangeArrowheads="1"/>
            </p:cNvSpPr>
            <p:nvPr/>
          </p:nvSpPr>
          <p:spPr bwMode="auto">
            <a:xfrm>
              <a:off x="473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3" name="Line 421"/>
            <p:cNvSpPr>
              <a:spLocks noChangeShapeType="1"/>
            </p:cNvSpPr>
            <p:nvPr/>
          </p:nvSpPr>
          <p:spPr bwMode="auto">
            <a:xfrm>
              <a:off x="938" y="2484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84" name="AutoShape 422"/>
            <p:cNvSpPr>
              <a:spLocks noChangeArrowheads="1"/>
            </p:cNvSpPr>
            <p:nvPr/>
          </p:nvSpPr>
          <p:spPr bwMode="auto">
            <a:xfrm>
              <a:off x="91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5" name="AutoShape 423"/>
            <p:cNvSpPr>
              <a:spLocks noChangeArrowheads="1"/>
            </p:cNvSpPr>
            <p:nvPr/>
          </p:nvSpPr>
          <p:spPr bwMode="auto">
            <a:xfrm>
              <a:off x="10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6" name="AutoShape 424"/>
            <p:cNvSpPr>
              <a:spLocks noChangeArrowheads="1"/>
            </p:cNvSpPr>
            <p:nvPr/>
          </p:nvSpPr>
          <p:spPr bwMode="auto">
            <a:xfrm>
              <a:off x="137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7" name="AutoShape 425"/>
            <p:cNvSpPr>
              <a:spLocks noChangeArrowheads="1"/>
            </p:cNvSpPr>
            <p:nvPr/>
          </p:nvSpPr>
          <p:spPr bwMode="auto">
            <a:xfrm>
              <a:off x="182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8" name="AutoShape 426"/>
            <p:cNvSpPr>
              <a:spLocks noChangeArrowheads="1"/>
            </p:cNvSpPr>
            <p:nvPr/>
          </p:nvSpPr>
          <p:spPr bwMode="auto">
            <a:xfrm>
              <a:off x="335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9" name="AutoShape 427"/>
            <p:cNvSpPr>
              <a:spLocks noChangeArrowheads="1"/>
            </p:cNvSpPr>
            <p:nvPr/>
          </p:nvSpPr>
          <p:spPr bwMode="auto">
            <a:xfrm>
              <a:off x="412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0" name="AutoShape 428"/>
            <p:cNvSpPr>
              <a:spLocks noChangeArrowheads="1"/>
            </p:cNvSpPr>
            <p:nvPr/>
          </p:nvSpPr>
          <p:spPr bwMode="auto">
            <a:xfrm>
              <a:off x="442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1" name="AutoShape 429"/>
            <p:cNvSpPr>
              <a:spLocks noChangeArrowheads="1"/>
            </p:cNvSpPr>
            <p:nvPr/>
          </p:nvSpPr>
          <p:spPr bwMode="auto">
            <a:xfrm>
              <a:off x="488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2" name="AutoShape 430"/>
            <p:cNvSpPr>
              <a:spLocks noChangeArrowheads="1"/>
            </p:cNvSpPr>
            <p:nvPr/>
          </p:nvSpPr>
          <p:spPr bwMode="auto">
            <a:xfrm>
              <a:off x="121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3" name="AutoShape 431"/>
            <p:cNvSpPr>
              <a:spLocks noChangeArrowheads="1"/>
            </p:cNvSpPr>
            <p:nvPr/>
          </p:nvSpPr>
          <p:spPr bwMode="auto">
            <a:xfrm>
              <a:off x="152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4" name="AutoShape 432"/>
            <p:cNvSpPr>
              <a:spLocks noChangeArrowheads="1"/>
            </p:cNvSpPr>
            <p:nvPr/>
          </p:nvSpPr>
          <p:spPr bwMode="auto">
            <a:xfrm>
              <a:off x="198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5" name="AutoShape 433"/>
            <p:cNvSpPr>
              <a:spLocks noChangeArrowheads="1"/>
            </p:cNvSpPr>
            <p:nvPr/>
          </p:nvSpPr>
          <p:spPr bwMode="auto">
            <a:xfrm>
              <a:off x="244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6" name="AutoShape 434"/>
            <p:cNvSpPr>
              <a:spLocks noChangeArrowheads="1"/>
            </p:cNvSpPr>
            <p:nvPr/>
          </p:nvSpPr>
          <p:spPr bwMode="auto">
            <a:xfrm>
              <a:off x="167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7" name="AutoShape 435"/>
            <p:cNvSpPr>
              <a:spLocks noChangeArrowheads="1"/>
            </p:cNvSpPr>
            <p:nvPr/>
          </p:nvSpPr>
          <p:spPr bwMode="auto">
            <a:xfrm>
              <a:off x="213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8" name="AutoShape 436"/>
            <p:cNvSpPr>
              <a:spLocks noChangeArrowheads="1"/>
            </p:cNvSpPr>
            <p:nvPr/>
          </p:nvSpPr>
          <p:spPr bwMode="auto">
            <a:xfrm>
              <a:off x="259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9" name="AutoShape 437"/>
            <p:cNvSpPr>
              <a:spLocks noChangeArrowheads="1"/>
            </p:cNvSpPr>
            <p:nvPr/>
          </p:nvSpPr>
          <p:spPr bwMode="auto">
            <a:xfrm>
              <a:off x="305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0" name="AutoShape 438"/>
            <p:cNvSpPr>
              <a:spLocks noChangeArrowheads="1"/>
            </p:cNvSpPr>
            <p:nvPr/>
          </p:nvSpPr>
          <p:spPr bwMode="auto">
            <a:xfrm>
              <a:off x="228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1" name="AutoShape 439"/>
            <p:cNvSpPr>
              <a:spLocks noChangeArrowheads="1"/>
            </p:cNvSpPr>
            <p:nvPr/>
          </p:nvSpPr>
          <p:spPr bwMode="auto">
            <a:xfrm>
              <a:off x="274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2" name="AutoShape 440"/>
            <p:cNvSpPr>
              <a:spLocks noChangeArrowheads="1"/>
            </p:cNvSpPr>
            <p:nvPr/>
          </p:nvSpPr>
          <p:spPr bwMode="auto">
            <a:xfrm>
              <a:off x="320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3" name="AutoShape 441"/>
            <p:cNvSpPr>
              <a:spLocks noChangeArrowheads="1"/>
            </p:cNvSpPr>
            <p:nvPr/>
          </p:nvSpPr>
          <p:spPr bwMode="auto">
            <a:xfrm>
              <a:off x="381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4" name="AutoShape 442"/>
            <p:cNvSpPr>
              <a:spLocks noChangeArrowheads="1"/>
            </p:cNvSpPr>
            <p:nvPr/>
          </p:nvSpPr>
          <p:spPr bwMode="auto">
            <a:xfrm>
              <a:off x="289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5" name="AutoShape 443"/>
            <p:cNvSpPr>
              <a:spLocks noChangeArrowheads="1"/>
            </p:cNvSpPr>
            <p:nvPr/>
          </p:nvSpPr>
          <p:spPr bwMode="auto">
            <a:xfrm>
              <a:off x="351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6" name="AutoShape 444"/>
            <p:cNvSpPr>
              <a:spLocks noChangeArrowheads="1"/>
            </p:cNvSpPr>
            <p:nvPr/>
          </p:nvSpPr>
          <p:spPr bwMode="auto">
            <a:xfrm>
              <a:off x="396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7" name="AutoShape 445"/>
            <p:cNvSpPr>
              <a:spLocks noChangeArrowheads="1"/>
            </p:cNvSpPr>
            <p:nvPr/>
          </p:nvSpPr>
          <p:spPr bwMode="auto">
            <a:xfrm>
              <a:off x="458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8" name="AutoShape 446"/>
            <p:cNvSpPr>
              <a:spLocks noChangeArrowheads="1"/>
            </p:cNvSpPr>
            <p:nvPr/>
          </p:nvSpPr>
          <p:spPr bwMode="auto">
            <a:xfrm>
              <a:off x="36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9" name="AutoShape 447"/>
            <p:cNvSpPr>
              <a:spLocks noChangeArrowheads="1"/>
            </p:cNvSpPr>
            <p:nvPr/>
          </p:nvSpPr>
          <p:spPr bwMode="auto">
            <a:xfrm>
              <a:off x="427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0" name="AutoShape 448"/>
            <p:cNvSpPr>
              <a:spLocks noChangeArrowheads="1"/>
            </p:cNvSpPr>
            <p:nvPr/>
          </p:nvSpPr>
          <p:spPr bwMode="auto">
            <a:xfrm>
              <a:off x="473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1" name="Line 449"/>
            <p:cNvSpPr>
              <a:spLocks noChangeShapeType="1"/>
            </p:cNvSpPr>
            <p:nvPr/>
          </p:nvSpPr>
          <p:spPr bwMode="auto">
            <a:xfrm>
              <a:off x="938" y="2569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12" name="AutoShape 450"/>
            <p:cNvSpPr>
              <a:spLocks noChangeArrowheads="1"/>
            </p:cNvSpPr>
            <p:nvPr/>
          </p:nvSpPr>
          <p:spPr bwMode="auto">
            <a:xfrm>
              <a:off x="91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3" name="AutoShape 451"/>
            <p:cNvSpPr>
              <a:spLocks noChangeArrowheads="1"/>
            </p:cNvSpPr>
            <p:nvPr/>
          </p:nvSpPr>
          <p:spPr bwMode="auto">
            <a:xfrm>
              <a:off x="10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4" name="AutoShape 452"/>
            <p:cNvSpPr>
              <a:spLocks noChangeArrowheads="1"/>
            </p:cNvSpPr>
            <p:nvPr/>
          </p:nvSpPr>
          <p:spPr bwMode="auto">
            <a:xfrm>
              <a:off x="137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5" name="AutoShape 453"/>
            <p:cNvSpPr>
              <a:spLocks noChangeArrowheads="1"/>
            </p:cNvSpPr>
            <p:nvPr/>
          </p:nvSpPr>
          <p:spPr bwMode="auto">
            <a:xfrm>
              <a:off x="182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6" name="AutoShape 454"/>
            <p:cNvSpPr>
              <a:spLocks noChangeArrowheads="1"/>
            </p:cNvSpPr>
            <p:nvPr/>
          </p:nvSpPr>
          <p:spPr bwMode="auto">
            <a:xfrm>
              <a:off x="335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7" name="AutoShape 455"/>
            <p:cNvSpPr>
              <a:spLocks noChangeArrowheads="1"/>
            </p:cNvSpPr>
            <p:nvPr/>
          </p:nvSpPr>
          <p:spPr bwMode="auto">
            <a:xfrm>
              <a:off x="412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8" name="AutoShape 456"/>
            <p:cNvSpPr>
              <a:spLocks noChangeArrowheads="1"/>
            </p:cNvSpPr>
            <p:nvPr/>
          </p:nvSpPr>
          <p:spPr bwMode="auto">
            <a:xfrm>
              <a:off x="442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9" name="AutoShape 457"/>
            <p:cNvSpPr>
              <a:spLocks noChangeArrowheads="1"/>
            </p:cNvSpPr>
            <p:nvPr/>
          </p:nvSpPr>
          <p:spPr bwMode="auto">
            <a:xfrm>
              <a:off x="488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0" name="AutoShape 458"/>
            <p:cNvSpPr>
              <a:spLocks noChangeArrowheads="1"/>
            </p:cNvSpPr>
            <p:nvPr/>
          </p:nvSpPr>
          <p:spPr bwMode="auto">
            <a:xfrm>
              <a:off x="121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1" name="AutoShape 459"/>
            <p:cNvSpPr>
              <a:spLocks noChangeArrowheads="1"/>
            </p:cNvSpPr>
            <p:nvPr/>
          </p:nvSpPr>
          <p:spPr bwMode="auto">
            <a:xfrm>
              <a:off x="152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2" name="AutoShape 460"/>
            <p:cNvSpPr>
              <a:spLocks noChangeArrowheads="1"/>
            </p:cNvSpPr>
            <p:nvPr/>
          </p:nvSpPr>
          <p:spPr bwMode="auto">
            <a:xfrm>
              <a:off x="198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3" name="AutoShape 461"/>
            <p:cNvSpPr>
              <a:spLocks noChangeArrowheads="1"/>
            </p:cNvSpPr>
            <p:nvPr/>
          </p:nvSpPr>
          <p:spPr bwMode="auto">
            <a:xfrm>
              <a:off x="244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4" name="AutoShape 462"/>
            <p:cNvSpPr>
              <a:spLocks noChangeArrowheads="1"/>
            </p:cNvSpPr>
            <p:nvPr/>
          </p:nvSpPr>
          <p:spPr bwMode="auto">
            <a:xfrm>
              <a:off x="167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5" name="AutoShape 463"/>
            <p:cNvSpPr>
              <a:spLocks noChangeArrowheads="1"/>
            </p:cNvSpPr>
            <p:nvPr/>
          </p:nvSpPr>
          <p:spPr bwMode="auto">
            <a:xfrm>
              <a:off x="213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6" name="AutoShape 464"/>
            <p:cNvSpPr>
              <a:spLocks noChangeArrowheads="1"/>
            </p:cNvSpPr>
            <p:nvPr/>
          </p:nvSpPr>
          <p:spPr bwMode="auto">
            <a:xfrm>
              <a:off x="259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7" name="AutoShape 465"/>
            <p:cNvSpPr>
              <a:spLocks noChangeArrowheads="1"/>
            </p:cNvSpPr>
            <p:nvPr/>
          </p:nvSpPr>
          <p:spPr bwMode="auto">
            <a:xfrm>
              <a:off x="305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8" name="AutoShape 466"/>
            <p:cNvSpPr>
              <a:spLocks noChangeArrowheads="1"/>
            </p:cNvSpPr>
            <p:nvPr/>
          </p:nvSpPr>
          <p:spPr bwMode="auto">
            <a:xfrm>
              <a:off x="228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9" name="AutoShape 467"/>
            <p:cNvSpPr>
              <a:spLocks noChangeArrowheads="1"/>
            </p:cNvSpPr>
            <p:nvPr/>
          </p:nvSpPr>
          <p:spPr bwMode="auto">
            <a:xfrm>
              <a:off x="274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0" name="AutoShape 468"/>
            <p:cNvSpPr>
              <a:spLocks noChangeArrowheads="1"/>
            </p:cNvSpPr>
            <p:nvPr/>
          </p:nvSpPr>
          <p:spPr bwMode="auto">
            <a:xfrm>
              <a:off x="320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1" name="AutoShape 469"/>
            <p:cNvSpPr>
              <a:spLocks noChangeArrowheads="1"/>
            </p:cNvSpPr>
            <p:nvPr/>
          </p:nvSpPr>
          <p:spPr bwMode="auto">
            <a:xfrm>
              <a:off x="381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2" name="AutoShape 470"/>
            <p:cNvSpPr>
              <a:spLocks noChangeArrowheads="1"/>
            </p:cNvSpPr>
            <p:nvPr/>
          </p:nvSpPr>
          <p:spPr bwMode="auto">
            <a:xfrm>
              <a:off x="289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3" name="AutoShape 471"/>
            <p:cNvSpPr>
              <a:spLocks noChangeArrowheads="1"/>
            </p:cNvSpPr>
            <p:nvPr/>
          </p:nvSpPr>
          <p:spPr bwMode="auto">
            <a:xfrm>
              <a:off x="351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4" name="AutoShape 472"/>
            <p:cNvSpPr>
              <a:spLocks noChangeArrowheads="1"/>
            </p:cNvSpPr>
            <p:nvPr/>
          </p:nvSpPr>
          <p:spPr bwMode="auto">
            <a:xfrm>
              <a:off x="396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5" name="AutoShape 473"/>
            <p:cNvSpPr>
              <a:spLocks noChangeArrowheads="1"/>
            </p:cNvSpPr>
            <p:nvPr/>
          </p:nvSpPr>
          <p:spPr bwMode="auto">
            <a:xfrm>
              <a:off x="458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6" name="AutoShape 474"/>
            <p:cNvSpPr>
              <a:spLocks noChangeArrowheads="1"/>
            </p:cNvSpPr>
            <p:nvPr/>
          </p:nvSpPr>
          <p:spPr bwMode="auto">
            <a:xfrm>
              <a:off x="36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7" name="AutoShape 475"/>
            <p:cNvSpPr>
              <a:spLocks noChangeArrowheads="1"/>
            </p:cNvSpPr>
            <p:nvPr/>
          </p:nvSpPr>
          <p:spPr bwMode="auto">
            <a:xfrm>
              <a:off x="427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8" name="AutoShape 476"/>
            <p:cNvSpPr>
              <a:spLocks noChangeArrowheads="1"/>
            </p:cNvSpPr>
            <p:nvPr/>
          </p:nvSpPr>
          <p:spPr bwMode="auto">
            <a:xfrm>
              <a:off x="473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9" name="Line 477"/>
            <p:cNvSpPr>
              <a:spLocks noChangeShapeType="1"/>
            </p:cNvSpPr>
            <p:nvPr/>
          </p:nvSpPr>
          <p:spPr bwMode="auto">
            <a:xfrm>
              <a:off x="938" y="2654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40" name="AutoShape 478"/>
            <p:cNvSpPr>
              <a:spLocks noChangeArrowheads="1"/>
            </p:cNvSpPr>
            <p:nvPr/>
          </p:nvSpPr>
          <p:spPr bwMode="auto">
            <a:xfrm>
              <a:off x="91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1" name="AutoShape 479"/>
            <p:cNvSpPr>
              <a:spLocks noChangeArrowheads="1"/>
            </p:cNvSpPr>
            <p:nvPr/>
          </p:nvSpPr>
          <p:spPr bwMode="auto">
            <a:xfrm>
              <a:off x="10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2" name="AutoShape 480"/>
            <p:cNvSpPr>
              <a:spLocks noChangeArrowheads="1"/>
            </p:cNvSpPr>
            <p:nvPr/>
          </p:nvSpPr>
          <p:spPr bwMode="auto">
            <a:xfrm>
              <a:off x="137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3" name="AutoShape 481"/>
            <p:cNvSpPr>
              <a:spLocks noChangeArrowheads="1"/>
            </p:cNvSpPr>
            <p:nvPr/>
          </p:nvSpPr>
          <p:spPr bwMode="auto">
            <a:xfrm>
              <a:off x="182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4" name="AutoShape 482"/>
            <p:cNvSpPr>
              <a:spLocks noChangeArrowheads="1"/>
            </p:cNvSpPr>
            <p:nvPr/>
          </p:nvSpPr>
          <p:spPr bwMode="auto">
            <a:xfrm>
              <a:off x="335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5" name="AutoShape 483"/>
            <p:cNvSpPr>
              <a:spLocks noChangeArrowheads="1"/>
            </p:cNvSpPr>
            <p:nvPr/>
          </p:nvSpPr>
          <p:spPr bwMode="auto">
            <a:xfrm>
              <a:off x="412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6" name="AutoShape 484"/>
            <p:cNvSpPr>
              <a:spLocks noChangeArrowheads="1"/>
            </p:cNvSpPr>
            <p:nvPr/>
          </p:nvSpPr>
          <p:spPr bwMode="auto">
            <a:xfrm>
              <a:off x="1217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7" name="AutoShape 485"/>
            <p:cNvSpPr>
              <a:spLocks noChangeArrowheads="1"/>
            </p:cNvSpPr>
            <p:nvPr/>
          </p:nvSpPr>
          <p:spPr bwMode="auto">
            <a:xfrm>
              <a:off x="152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8" name="AutoShape 486"/>
            <p:cNvSpPr>
              <a:spLocks noChangeArrowheads="1"/>
            </p:cNvSpPr>
            <p:nvPr/>
          </p:nvSpPr>
          <p:spPr bwMode="auto">
            <a:xfrm>
              <a:off x="198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9" name="AutoShape 487"/>
            <p:cNvSpPr>
              <a:spLocks noChangeArrowheads="1"/>
            </p:cNvSpPr>
            <p:nvPr/>
          </p:nvSpPr>
          <p:spPr bwMode="auto">
            <a:xfrm>
              <a:off x="244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0" name="AutoShape 488"/>
            <p:cNvSpPr>
              <a:spLocks noChangeArrowheads="1"/>
            </p:cNvSpPr>
            <p:nvPr/>
          </p:nvSpPr>
          <p:spPr bwMode="auto">
            <a:xfrm>
              <a:off x="167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1" name="AutoShape 489"/>
            <p:cNvSpPr>
              <a:spLocks noChangeArrowheads="1"/>
            </p:cNvSpPr>
            <p:nvPr/>
          </p:nvSpPr>
          <p:spPr bwMode="auto">
            <a:xfrm>
              <a:off x="213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2" name="AutoShape 490"/>
            <p:cNvSpPr>
              <a:spLocks noChangeArrowheads="1"/>
            </p:cNvSpPr>
            <p:nvPr/>
          </p:nvSpPr>
          <p:spPr bwMode="auto">
            <a:xfrm>
              <a:off x="259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3" name="AutoShape 491"/>
            <p:cNvSpPr>
              <a:spLocks noChangeArrowheads="1"/>
            </p:cNvSpPr>
            <p:nvPr/>
          </p:nvSpPr>
          <p:spPr bwMode="auto">
            <a:xfrm>
              <a:off x="305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4" name="AutoShape 492"/>
            <p:cNvSpPr>
              <a:spLocks noChangeArrowheads="1"/>
            </p:cNvSpPr>
            <p:nvPr/>
          </p:nvSpPr>
          <p:spPr bwMode="auto">
            <a:xfrm>
              <a:off x="228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5" name="AutoShape 493"/>
            <p:cNvSpPr>
              <a:spLocks noChangeArrowheads="1"/>
            </p:cNvSpPr>
            <p:nvPr/>
          </p:nvSpPr>
          <p:spPr bwMode="auto">
            <a:xfrm>
              <a:off x="274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6" name="AutoShape 494"/>
            <p:cNvSpPr>
              <a:spLocks noChangeArrowheads="1"/>
            </p:cNvSpPr>
            <p:nvPr/>
          </p:nvSpPr>
          <p:spPr bwMode="auto">
            <a:xfrm>
              <a:off x="320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7" name="AutoShape 495"/>
            <p:cNvSpPr>
              <a:spLocks noChangeArrowheads="1"/>
            </p:cNvSpPr>
            <p:nvPr/>
          </p:nvSpPr>
          <p:spPr bwMode="auto">
            <a:xfrm>
              <a:off x="381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8" name="AutoShape 496"/>
            <p:cNvSpPr>
              <a:spLocks noChangeArrowheads="1"/>
            </p:cNvSpPr>
            <p:nvPr/>
          </p:nvSpPr>
          <p:spPr bwMode="auto">
            <a:xfrm>
              <a:off x="289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9" name="AutoShape 497"/>
            <p:cNvSpPr>
              <a:spLocks noChangeArrowheads="1"/>
            </p:cNvSpPr>
            <p:nvPr/>
          </p:nvSpPr>
          <p:spPr bwMode="auto">
            <a:xfrm>
              <a:off x="3511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0" name="AutoShape 498"/>
            <p:cNvSpPr>
              <a:spLocks noChangeArrowheads="1"/>
            </p:cNvSpPr>
            <p:nvPr/>
          </p:nvSpPr>
          <p:spPr bwMode="auto">
            <a:xfrm>
              <a:off x="396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1" name="AutoShape 499"/>
            <p:cNvSpPr>
              <a:spLocks noChangeArrowheads="1"/>
            </p:cNvSpPr>
            <p:nvPr/>
          </p:nvSpPr>
          <p:spPr bwMode="auto">
            <a:xfrm>
              <a:off x="36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2" name="AutoShape 500"/>
            <p:cNvSpPr>
              <a:spLocks noChangeArrowheads="1"/>
            </p:cNvSpPr>
            <p:nvPr/>
          </p:nvSpPr>
          <p:spPr bwMode="auto">
            <a:xfrm>
              <a:off x="427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3" name="Line 501"/>
            <p:cNvSpPr>
              <a:spLocks noChangeShapeType="1"/>
            </p:cNvSpPr>
            <p:nvPr/>
          </p:nvSpPr>
          <p:spPr bwMode="auto">
            <a:xfrm>
              <a:off x="938" y="2739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64" name="AutoShape 502"/>
            <p:cNvSpPr>
              <a:spLocks noChangeArrowheads="1"/>
            </p:cNvSpPr>
            <p:nvPr/>
          </p:nvSpPr>
          <p:spPr bwMode="auto">
            <a:xfrm>
              <a:off x="91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5" name="AutoShape 503"/>
            <p:cNvSpPr>
              <a:spLocks noChangeArrowheads="1"/>
            </p:cNvSpPr>
            <p:nvPr/>
          </p:nvSpPr>
          <p:spPr bwMode="auto">
            <a:xfrm>
              <a:off x="10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6" name="AutoShape 504"/>
            <p:cNvSpPr>
              <a:spLocks noChangeArrowheads="1"/>
            </p:cNvSpPr>
            <p:nvPr/>
          </p:nvSpPr>
          <p:spPr bwMode="auto">
            <a:xfrm>
              <a:off x="137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7" name="AutoShape 505"/>
            <p:cNvSpPr>
              <a:spLocks noChangeArrowheads="1"/>
            </p:cNvSpPr>
            <p:nvPr/>
          </p:nvSpPr>
          <p:spPr bwMode="auto">
            <a:xfrm>
              <a:off x="182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8" name="AutoShape 506"/>
            <p:cNvSpPr>
              <a:spLocks noChangeArrowheads="1"/>
            </p:cNvSpPr>
            <p:nvPr/>
          </p:nvSpPr>
          <p:spPr bwMode="auto">
            <a:xfrm>
              <a:off x="335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9" name="AutoShape 507"/>
            <p:cNvSpPr>
              <a:spLocks noChangeArrowheads="1"/>
            </p:cNvSpPr>
            <p:nvPr/>
          </p:nvSpPr>
          <p:spPr bwMode="auto">
            <a:xfrm>
              <a:off x="412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0" name="AutoShape 508"/>
            <p:cNvSpPr>
              <a:spLocks noChangeArrowheads="1"/>
            </p:cNvSpPr>
            <p:nvPr/>
          </p:nvSpPr>
          <p:spPr bwMode="auto">
            <a:xfrm>
              <a:off x="442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1" name="AutoShape 509"/>
            <p:cNvSpPr>
              <a:spLocks noChangeArrowheads="1"/>
            </p:cNvSpPr>
            <p:nvPr/>
          </p:nvSpPr>
          <p:spPr bwMode="auto">
            <a:xfrm>
              <a:off x="488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2" name="AutoShape 510"/>
            <p:cNvSpPr>
              <a:spLocks noChangeArrowheads="1"/>
            </p:cNvSpPr>
            <p:nvPr/>
          </p:nvSpPr>
          <p:spPr bwMode="auto">
            <a:xfrm>
              <a:off x="121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3" name="AutoShape 511"/>
            <p:cNvSpPr>
              <a:spLocks noChangeArrowheads="1"/>
            </p:cNvSpPr>
            <p:nvPr/>
          </p:nvSpPr>
          <p:spPr bwMode="auto">
            <a:xfrm>
              <a:off x="152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4" name="AutoShape 512"/>
            <p:cNvSpPr>
              <a:spLocks noChangeArrowheads="1"/>
            </p:cNvSpPr>
            <p:nvPr/>
          </p:nvSpPr>
          <p:spPr bwMode="auto">
            <a:xfrm>
              <a:off x="198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5" name="AutoShape 513"/>
            <p:cNvSpPr>
              <a:spLocks noChangeArrowheads="1"/>
            </p:cNvSpPr>
            <p:nvPr/>
          </p:nvSpPr>
          <p:spPr bwMode="auto">
            <a:xfrm>
              <a:off x="244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6" name="AutoShape 514"/>
            <p:cNvSpPr>
              <a:spLocks noChangeArrowheads="1"/>
            </p:cNvSpPr>
            <p:nvPr/>
          </p:nvSpPr>
          <p:spPr bwMode="auto">
            <a:xfrm>
              <a:off x="167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7" name="AutoShape 515"/>
            <p:cNvSpPr>
              <a:spLocks noChangeArrowheads="1"/>
            </p:cNvSpPr>
            <p:nvPr/>
          </p:nvSpPr>
          <p:spPr bwMode="auto">
            <a:xfrm>
              <a:off x="213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8" name="AutoShape 516"/>
            <p:cNvSpPr>
              <a:spLocks noChangeArrowheads="1"/>
            </p:cNvSpPr>
            <p:nvPr/>
          </p:nvSpPr>
          <p:spPr bwMode="auto">
            <a:xfrm>
              <a:off x="259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9" name="AutoShape 517"/>
            <p:cNvSpPr>
              <a:spLocks noChangeArrowheads="1"/>
            </p:cNvSpPr>
            <p:nvPr/>
          </p:nvSpPr>
          <p:spPr bwMode="auto">
            <a:xfrm>
              <a:off x="305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0" name="AutoShape 518"/>
            <p:cNvSpPr>
              <a:spLocks noChangeArrowheads="1"/>
            </p:cNvSpPr>
            <p:nvPr/>
          </p:nvSpPr>
          <p:spPr bwMode="auto">
            <a:xfrm>
              <a:off x="228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1" name="AutoShape 519"/>
            <p:cNvSpPr>
              <a:spLocks noChangeArrowheads="1"/>
            </p:cNvSpPr>
            <p:nvPr/>
          </p:nvSpPr>
          <p:spPr bwMode="auto">
            <a:xfrm>
              <a:off x="274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2" name="AutoShape 520"/>
            <p:cNvSpPr>
              <a:spLocks noChangeArrowheads="1"/>
            </p:cNvSpPr>
            <p:nvPr/>
          </p:nvSpPr>
          <p:spPr bwMode="auto">
            <a:xfrm>
              <a:off x="320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3" name="AutoShape 521"/>
            <p:cNvSpPr>
              <a:spLocks noChangeArrowheads="1"/>
            </p:cNvSpPr>
            <p:nvPr/>
          </p:nvSpPr>
          <p:spPr bwMode="auto">
            <a:xfrm>
              <a:off x="381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4" name="AutoShape 522"/>
            <p:cNvSpPr>
              <a:spLocks noChangeArrowheads="1"/>
            </p:cNvSpPr>
            <p:nvPr/>
          </p:nvSpPr>
          <p:spPr bwMode="auto">
            <a:xfrm>
              <a:off x="289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5" name="AutoShape 523"/>
            <p:cNvSpPr>
              <a:spLocks noChangeArrowheads="1"/>
            </p:cNvSpPr>
            <p:nvPr/>
          </p:nvSpPr>
          <p:spPr bwMode="auto">
            <a:xfrm>
              <a:off x="351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6" name="AutoShape 524"/>
            <p:cNvSpPr>
              <a:spLocks noChangeArrowheads="1"/>
            </p:cNvSpPr>
            <p:nvPr/>
          </p:nvSpPr>
          <p:spPr bwMode="auto">
            <a:xfrm>
              <a:off x="396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7" name="AutoShape 525"/>
            <p:cNvSpPr>
              <a:spLocks noChangeArrowheads="1"/>
            </p:cNvSpPr>
            <p:nvPr/>
          </p:nvSpPr>
          <p:spPr bwMode="auto">
            <a:xfrm>
              <a:off x="458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8" name="AutoShape 526"/>
            <p:cNvSpPr>
              <a:spLocks noChangeArrowheads="1"/>
            </p:cNvSpPr>
            <p:nvPr/>
          </p:nvSpPr>
          <p:spPr bwMode="auto">
            <a:xfrm>
              <a:off x="36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9" name="AutoShape 527"/>
            <p:cNvSpPr>
              <a:spLocks noChangeArrowheads="1"/>
            </p:cNvSpPr>
            <p:nvPr/>
          </p:nvSpPr>
          <p:spPr bwMode="auto">
            <a:xfrm>
              <a:off x="427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0" name="AutoShape 528"/>
            <p:cNvSpPr>
              <a:spLocks noChangeArrowheads="1"/>
            </p:cNvSpPr>
            <p:nvPr/>
          </p:nvSpPr>
          <p:spPr bwMode="auto">
            <a:xfrm>
              <a:off x="473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1" name="Line 529"/>
            <p:cNvSpPr>
              <a:spLocks noChangeShapeType="1"/>
            </p:cNvSpPr>
            <p:nvPr/>
          </p:nvSpPr>
          <p:spPr bwMode="auto">
            <a:xfrm>
              <a:off x="938" y="2824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92" name="AutoShape 530"/>
            <p:cNvSpPr>
              <a:spLocks noChangeArrowheads="1"/>
            </p:cNvSpPr>
            <p:nvPr/>
          </p:nvSpPr>
          <p:spPr bwMode="auto">
            <a:xfrm>
              <a:off x="91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3" name="AutoShape 531"/>
            <p:cNvSpPr>
              <a:spLocks noChangeArrowheads="1"/>
            </p:cNvSpPr>
            <p:nvPr/>
          </p:nvSpPr>
          <p:spPr bwMode="auto">
            <a:xfrm>
              <a:off x="10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4" name="AutoShape 532"/>
            <p:cNvSpPr>
              <a:spLocks noChangeArrowheads="1"/>
            </p:cNvSpPr>
            <p:nvPr/>
          </p:nvSpPr>
          <p:spPr bwMode="auto">
            <a:xfrm>
              <a:off x="137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5" name="AutoShape 533"/>
            <p:cNvSpPr>
              <a:spLocks noChangeArrowheads="1"/>
            </p:cNvSpPr>
            <p:nvPr/>
          </p:nvSpPr>
          <p:spPr bwMode="auto">
            <a:xfrm>
              <a:off x="182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6" name="AutoShape 534"/>
            <p:cNvSpPr>
              <a:spLocks noChangeArrowheads="1"/>
            </p:cNvSpPr>
            <p:nvPr/>
          </p:nvSpPr>
          <p:spPr bwMode="auto">
            <a:xfrm>
              <a:off x="335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7" name="AutoShape 535"/>
            <p:cNvSpPr>
              <a:spLocks noChangeArrowheads="1"/>
            </p:cNvSpPr>
            <p:nvPr/>
          </p:nvSpPr>
          <p:spPr bwMode="auto">
            <a:xfrm>
              <a:off x="412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8" name="AutoShape 536"/>
            <p:cNvSpPr>
              <a:spLocks noChangeArrowheads="1"/>
            </p:cNvSpPr>
            <p:nvPr/>
          </p:nvSpPr>
          <p:spPr bwMode="auto">
            <a:xfrm>
              <a:off x="442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9" name="AutoShape 537"/>
            <p:cNvSpPr>
              <a:spLocks noChangeArrowheads="1"/>
            </p:cNvSpPr>
            <p:nvPr/>
          </p:nvSpPr>
          <p:spPr bwMode="auto">
            <a:xfrm>
              <a:off x="488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0" name="AutoShape 538"/>
            <p:cNvSpPr>
              <a:spLocks noChangeArrowheads="1"/>
            </p:cNvSpPr>
            <p:nvPr/>
          </p:nvSpPr>
          <p:spPr bwMode="auto">
            <a:xfrm>
              <a:off x="121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1" name="AutoShape 539"/>
            <p:cNvSpPr>
              <a:spLocks noChangeArrowheads="1"/>
            </p:cNvSpPr>
            <p:nvPr/>
          </p:nvSpPr>
          <p:spPr bwMode="auto">
            <a:xfrm>
              <a:off x="152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2" name="AutoShape 540"/>
            <p:cNvSpPr>
              <a:spLocks noChangeArrowheads="1"/>
            </p:cNvSpPr>
            <p:nvPr/>
          </p:nvSpPr>
          <p:spPr bwMode="auto">
            <a:xfrm>
              <a:off x="198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3" name="AutoShape 541"/>
            <p:cNvSpPr>
              <a:spLocks noChangeArrowheads="1"/>
            </p:cNvSpPr>
            <p:nvPr/>
          </p:nvSpPr>
          <p:spPr bwMode="auto">
            <a:xfrm>
              <a:off x="244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4" name="AutoShape 542"/>
            <p:cNvSpPr>
              <a:spLocks noChangeArrowheads="1"/>
            </p:cNvSpPr>
            <p:nvPr/>
          </p:nvSpPr>
          <p:spPr bwMode="auto">
            <a:xfrm>
              <a:off x="167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5" name="AutoShape 543"/>
            <p:cNvSpPr>
              <a:spLocks noChangeArrowheads="1"/>
            </p:cNvSpPr>
            <p:nvPr/>
          </p:nvSpPr>
          <p:spPr bwMode="auto">
            <a:xfrm>
              <a:off x="213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6" name="AutoShape 544"/>
            <p:cNvSpPr>
              <a:spLocks noChangeArrowheads="1"/>
            </p:cNvSpPr>
            <p:nvPr/>
          </p:nvSpPr>
          <p:spPr bwMode="auto">
            <a:xfrm>
              <a:off x="259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7" name="AutoShape 545"/>
            <p:cNvSpPr>
              <a:spLocks noChangeArrowheads="1"/>
            </p:cNvSpPr>
            <p:nvPr/>
          </p:nvSpPr>
          <p:spPr bwMode="auto">
            <a:xfrm>
              <a:off x="305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8" name="AutoShape 546"/>
            <p:cNvSpPr>
              <a:spLocks noChangeArrowheads="1"/>
            </p:cNvSpPr>
            <p:nvPr/>
          </p:nvSpPr>
          <p:spPr bwMode="auto">
            <a:xfrm>
              <a:off x="228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9" name="AutoShape 547"/>
            <p:cNvSpPr>
              <a:spLocks noChangeArrowheads="1"/>
            </p:cNvSpPr>
            <p:nvPr/>
          </p:nvSpPr>
          <p:spPr bwMode="auto">
            <a:xfrm>
              <a:off x="274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0" name="AutoShape 548"/>
            <p:cNvSpPr>
              <a:spLocks noChangeArrowheads="1"/>
            </p:cNvSpPr>
            <p:nvPr/>
          </p:nvSpPr>
          <p:spPr bwMode="auto">
            <a:xfrm>
              <a:off x="320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1" name="AutoShape 549"/>
            <p:cNvSpPr>
              <a:spLocks noChangeArrowheads="1"/>
            </p:cNvSpPr>
            <p:nvPr/>
          </p:nvSpPr>
          <p:spPr bwMode="auto">
            <a:xfrm>
              <a:off x="381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2" name="AutoShape 550"/>
            <p:cNvSpPr>
              <a:spLocks noChangeArrowheads="1"/>
            </p:cNvSpPr>
            <p:nvPr/>
          </p:nvSpPr>
          <p:spPr bwMode="auto">
            <a:xfrm>
              <a:off x="289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3" name="AutoShape 551"/>
            <p:cNvSpPr>
              <a:spLocks noChangeArrowheads="1"/>
            </p:cNvSpPr>
            <p:nvPr/>
          </p:nvSpPr>
          <p:spPr bwMode="auto">
            <a:xfrm>
              <a:off x="351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4" name="AutoShape 552"/>
            <p:cNvSpPr>
              <a:spLocks noChangeArrowheads="1"/>
            </p:cNvSpPr>
            <p:nvPr/>
          </p:nvSpPr>
          <p:spPr bwMode="auto">
            <a:xfrm>
              <a:off x="396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5" name="AutoShape 553"/>
            <p:cNvSpPr>
              <a:spLocks noChangeArrowheads="1"/>
            </p:cNvSpPr>
            <p:nvPr/>
          </p:nvSpPr>
          <p:spPr bwMode="auto">
            <a:xfrm>
              <a:off x="458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6" name="AutoShape 554"/>
            <p:cNvSpPr>
              <a:spLocks noChangeArrowheads="1"/>
            </p:cNvSpPr>
            <p:nvPr/>
          </p:nvSpPr>
          <p:spPr bwMode="auto">
            <a:xfrm>
              <a:off x="36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7" name="AutoShape 555"/>
            <p:cNvSpPr>
              <a:spLocks noChangeArrowheads="1"/>
            </p:cNvSpPr>
            <p:nvPr/>
          </p:nvSpPr>
          <p:spPr bwMode="auto">
            <a:xfrm>
              <a:off x="427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8" name="AutoShape 556"/>
            <p:cNvSpPr>
              <a:spLocks noChangeArrowheads="1"/>
            </p:cNvSpPr>
            <p:nvPr/>
          </p:nvSpPr>
          <p:spPr bwMode="auto">
            <a:xfrm>
              <a:off x="473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9" name="Line 557"/>
            <p:cNvSpPr>
              <a:spLocks noChangeShapeType="1"/>
            </p:cNvSpPr>
            <p:nvPr/>
          </p:nvSpPr>
          <p:spPr bwMode="auto">
            <a:xfrm>
              <a:off x="938" y="290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20" name="AutoShape 558"/>
            <p:cNvSpPr>
              <a:spLocks noChangeArrowheads="1"/>
            </p:cNvSpPr>
            <p:nvPr/>
          </p:nvSpPr>
          <p:spPr bwMode="auto">
            <a:xfrm>
              <a:off x="91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1" name="AutoShape 559"/>
            <p:cNvSpPr>
              <a:spLocks noChangeArrowheads="1"/>
            </p:cNvSpPr>
            <p:nvPr/>
          </p:nvSpPr>
          <p:spPr bwMode="auto">
            <a:xfrm>
              <a:off x="10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2" name="AutoShape 560"/>
            <p:cNvSpPr>
              <a:spLocks noChangeArrowheads="1"/>
            </p:cNvSpPr>
            <p:nvPr/>
          </p:nvSpPr>
          <p:spPr bwMode="auto">
            <a:xfrm>
              <a:off x="137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3" name="AutoShape 561"/>
            <p:cNvSpPr>
              <a:spLocks noChangeArrowheads="1"/>
            </p:cNvSpPr>
            <p:nvPr/>
          </p:nvSpPr>
          <p:spPr bwMode="auto">
            <a:xfrm>
              <a:off x="182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4" name="AutoShape 562"/>
            <p:cNvSpPr>
              <a:spLocks noChangeArrowheads="1"/>
            </p:cNvSpPr>
            <p:nvPr/>
          </p:nvSpPr>
          <p:spPr bwMode="auto">
            <a:xfrm>
              <a:off x="335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5" name="AutoShape 563"/>
            <p:cNvSpPr>
              <a:spLocks noChangeArrowheads="1"/>
            </p:cNvSpPr>
            <p:nvPr/>
          </p:nvSpPr>
          <p:spPr bwMode="auto">
            <a:xfrm>
              <a:off x="412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6" name="AutoShape 564"/>
            <p:cNvSpPr>
              <a:spLocks noChangeArrowheads="1"/>
            </p:cNvSpPr>
            <p:nvPr/>
          </p:nvSpPr>
          <p:spPr bwMode="auto">
            <a:xfrm>
              <a:off x="442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7" name="AutoShape 565"/>
            <p:cNvSpPr>
              <a:spLocks noChangeArrowheads="1"/>
            </p:cNvSpPr>
            <p:nvPr/>
          </p:nvSpPr>
          <p:spPr bwMode="auto">
            <a:xfrm>
              <a:off x="488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8" name="AutoShape 566"/>
            <p:cNvSpPr>
              <a:spLocks noChangeArrowheads="1"/>
            </p:cNvSpPr>
            <p:nvPr/>
          </p:nvSpPr>
          <p:spPr bwMode="auto">
            <a:xfrm>
              <a:off x="121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9" name="AutoShape 567"/>
            <p:cNvSpPr>
              <a:spLocks noChangeArrowheads="1"/>
            </p:cNvSpPr>
            <p:nvPr/>
          </p:nvSpPr>
          <p:spPr bwMode="auto">
            <a:xfrm>
              <a:off x="152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0" name="AutoShape 568"/>
            <p:cNvSpPr>
              <a:spLocks noChangeArrowheads="1"/>
            </p:cNvSpPr>
            <p:nvPr/>
          </p:nvSpPr>
          <p:spPr bwMode="auto">
            <a:xfrm>
              <a:off x="198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1" name="AutoShape 569"/>
            <p:cNvSpPr>
              <a:spLocks noChangeArrowheads="1"/>
            </p:cNvSpPr>
            <p:nvPr/>
          </p:nvSpPr>
          <p:spPr bwMode="auto">
            <a:xfrm>
              <a:off x="244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2" name="AutoShape 570"/>
            <p:cNvSpPr>
              <a:spLocks noChangeArrowheads="1"/>
            </p:cNvSpPr>
            <p:nvPr/>
          </p:nvSpPr>
          <p:spPr bwMode="auto">
            <a:xfrm>
              <a:off x="167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3" name="AutoShape 571"/>
            <p:cNvSpPr>
              <a:spLocks noChangeArrowheads="1"/>
            </p:cNvSpPr>
            <p:nvPr/>
          </p:nvSpPr>
          <p:spPr bwMode="auto">
            <a:xfrm>
              <a:off x="213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4" name="AutoShape 572"/>
            <p:cNvSpPr>
              <a:spLocks noChangeArrowheads="1"/>
            </p:cNvSpPr>
            <p:nvPr/>
          </p:nvSpPr>
          <p:spPr bwMode="auto">
            <a:xfrm>
              <a:off x="259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5" name="AutoShape 573"/>
            <p:cNvSpPr>
              <a:spLocks noChangeArrowheads="1"/>
            </p:cNvSpPr>
            <p:nvPr/>
          </p:nvSpPr>
          <p:spPr bwMode="auto">
            <a:xfrm>
              <a:off x="305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6" name="AutoShape 574"/>
            <p:cNvSpPr>
              <a:spLocks noChangeArrowheads="1"/>
            </p:cNvSpPr>
            <p:nvPr/>
          </p:nvSpPr>
          <p:spPr bwMode="auto">
            <a:xfrm>
              <a:off x="228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7" name="AutoShape 575"/>
            <p:cNvSpPr>
              <a:spLocks noChangeArrowheads="1"/>
            </p:cNvSpPr>
            <p:nvPr/>
          </p:nvSpPr>
          <p:spPr bwMode="auto">
            <a:xfrm>
              <a:off x="274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8" name="AutoShape 576"/>
            <p:cNvSpPr>
              <a:spLocks noChangeArrowheads="1"/>
            </p:cNvSpPr>
            <p:nvPr/>
          </p:nvSpPr>
          <p:spPr bwMode="auto">
            <a:xfrm>
              <a:off x="320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9" name="AutoShape 577"/>
            <p:cNvSpPr>
              <a:spLocks noChangeArrowheads="1"/>
            </p:cNvSpPr>
            <p:nvPr/>
          </p:nvSpPr>
          <p:spPr bwMode="auto">
            <a:xfrm>
              <a:off x="381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0" name="AutoShape 578"/>
            <p:cNvSpPr>
              <a:spLocks noChangeArrowheads="1"/>
            </p:cNvSpPr>
            <p:nvPr/>
          </p:nvSpPr>
          <p:spPr bwMode="auto">
            <a:xfrm>
              <a:off x="289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1" name="AutoShape 579"/>
            <p:cNvSpPr>
              <a:spLocks noChangeArrowheads="1"/>
            </p:cNvSpPr>
            <p:nvPr/>
          </p:nvSpPr>
          <p:spPr bwMode="auto">
            <a:xfrm>
              <a:off x="351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2" name="AutoShape 580"/>
            <p:cNvSpPr>
              <a:spLocks noChangeArrowheads="1"/>
            </p:cNvSpPr>
            <p:nvPr/>
          </p:nvSpPr>
          <p:spPr bwMode="auto">
            <a:xfrm>
              <a:off x="396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3" name="AutoShape 581"/>
            <p:cNvSpPr>
              <a:spLocks noChangeArrowheads="1"/>
            </p:cNvSpPr>
            <p:nvPr/>
          </p:nvSpPr>
          <p:spPr bwMode="auto">
            <a:xfrm>
              <a:off x="458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4" name="AutoShape 582"/>
            <p:cNvSpPr>
              <a:spLocks noChangeArrowheads="1"/>
            </p:cNvSpPr>
            <p:nvPr/>
          </p:nvSpPr>
          <p:spPr bwMode="auto">
            <a:xfrm>
              <a:off x="36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5" name="AutoShape 583"/>
            <p:cNvSpPr>
              <a:spLocks noChangeArrowheads="1"/>
            </p:cNvSpPr>
            <p:nvPr/>
          </p:nvSpPr>
          <p:spPr bwMode="auto">
            <a:xfrm>
              <a:off x="427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6" name="AutoShape 584"/>
            <p:cNvSpPr>
              <a:spLocks noChangeArrowheads="1"/>
            </p:cNvSpPr>
            <p:nvPr/>
          </p:nvSpPr>
          <p:spPr bwMode="auto">
            <a:xfrm>
              <a:off x="473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7" name="Line 585"/>
            <p:cNvSpPr>
              <a:spLocks noChangeShapeType="1"/>
            </p:cNvSpPr>
            <p:nvPr/>
          </p:nvSpPr>
          <p:spPr bwMode="auto">
            <a:xfrm>
              <a:off x="938" y="2993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48" name="AutoShape 586"/>
            <p:cNvSpPr>
              <a:spLocks noChangeArrowheads="1"/>
            </p:cNvSpPr>
            <p:nvPr/>
          </p:nvSpPr>
          <p:spPr bwMode="auto">
            <a:xfrm>
              <a:off x="91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9" name="AutoShape 587"/>
            <p:cNvSpPr>
              <a:spLocks noChangeArrowheads="1"/>
            </p:cNvSpPr>
            <p:nvPr/>
          </p:nvSpPr>
          <p:spPr bwMode="auto">
            <a:xfrm>
              <a:off x="1064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0" name="AutoShape 588"/>
            <p:cNvSpPr>
              <a:spLocks noChangeArrowheads="1"/>
            </p:cNvSpPr>
            <p:nvPr/>
          </p:nvSpPr>
          <p:spPr bwMode="auto">
            <a:xfrm>
              <a:off x="137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1" name="AutoShape 589"/>
            <p:cNvSpPr>
              <a:spLocks noChangeArrowheads="1"/>
            </p:cNvSpPr>
            <p:nvPr/>
          </p:nvSpPr>
          <p:spPr bwMode="auto">
            <a:xfrm>
              <a:off x="1829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2" name="AutoShape 590"/>
            <p:cNvSpPr>
              <a:spLocks noChangeArrowheads="1"/>
            </p:cNvSpPr>
            <p:nvPr/>
          </p:nvSpPr>
          <p:spPr bwMode="auto">
            <a:xfrm>
              <a:off x="1217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3" name="AutoShape 591"/>
            <p:cNvSpPr>
              <a:spLocks noChangeArrowheads="1"/>
            </p:cNvSpPr>
            <p:nvPr/>
          </p:nvSpPr>
          <p:spPr bwMode="auto">
            <a:xfrm>
              <a:off x="152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4" name="AutoShape 592"/>
            <p:cNvSpPr>
              <a:spLocks noChangeArrowheads="1"/>
            </p:cNvSpPr>
            <p:nvPr/>
          </p:nvSpPr>
          <p:spPr bwMode="auto">
            <a:xfrm>
              <a:off x="198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5" name="AutoShape 593"/>
            <p:cNvSpPr>
              <a:spLocks noChangeArrowheads="1"/>
            </p:cNvSpPr>
            <p:nvPr/>
          </p:nvSpPr>
          <p:spPr bwMode="auto">
            <a:xfrm>
              <a:off x="244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6" name="AutoShape 594"/>
            <p:cNvSpPr>
              <a:spLocks noChangeArrowheads="1"/>
            </p:cNvSpPr>
            <p:nvPr/>
          </p:nvSpPr>
          <p:spPr bwMode="auto">
            <a:xfrm>
              <a:off x="167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7" name="AutoShape 595"/>
            <p:cNvSpPr>
              <a:spLocks noChangeArrowheads="1"/>
            </p:cNvSpPr>
            <p:nvPr/>
          </p:nvSpPr>
          <p:spPr bwMode="auto">
            <a:xfrm>
              <a:off x="2135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8" name="AutoShape 596"/>
            <p:cNvSpPr>
              <a:spLocks noChangeArrowheads="1"/>
            </p:cNvSpPr>
            <p:nvPr/>
          </p:nvSpPr>
          <p:spPr bwMode="auto">
            <a:xfrm>
              <a:off x="259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9" name="AutoShape 597"/>
            <p:cNvSpPr>
              <a:spLocks noChangeArrowheads="1"/>
            </p:cNvSpPr>
            <p:nvPr/>
          </p:nvSpPr>
          <p:spPr bwMode="auto">
            <a:xfrm>
              <a:off x="2288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0" name="AutoShape 598"/>
            <p:cNvSpPr>
              <a:spLocks noChangeArrowheads="1"/>
            </p:cNvSpPr>
            <p:nvPr/>
          </p:nvSpPr>
          <p:spPr bwMode="auto">
            <a:xfrm>
              <a:off x="274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1" name="Line 599"/>
            <p:cNvSpPr>
              <a:spLocks noChangeShapeType="1"/>
            </p:cNvSpPr>
            <p:nvPr/>
          </p:nvSpPr>
          <p:spPr bwMode="auto">
            <a:xfrm>
              <a:off x="938" y="307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62" name="AutoShape 600"/>
            <p:cNvSpPr>
              <a:spLocks noChangeArrowheads="1"/>
            </p:cNvSpPr>
            <p:nvPr/>
          </p:nvSpPr>
          <p:spPr bwMode="auto">
            <a:xfrm>
              <a:off x="91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3" name="AutoShape 601"/>
            <p:cNvSpPr>
              <a:spLocks noChangeArrowheads="1"/>
            </p:cNvSpPr>
            <p:nvPr/>
          </p:nvSpPr>
          <p:spPr bwMode="auto">
            <a:xfrm>
              <a:off x="10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4" name="AutoShape 602"/>
            <p:cNvSpPr>
              <a:spLocks noChangeArrowheads="1"/>
            </p:cNvSpPr>
            <p:nvPr/>
          </p:nvSpPr>
          <p:spPr bwMode="auto">
            <a:xfrm>
              <a:off x="137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5" name="AutoShape 603"/>
            <p:cNvSpPr>
              <a:spLocks noChangeArrowheads="1"/>
            </p:cNvSpPr>
            <p:nvPr/>
          </p:nvSpPr>
          <p:spPr bwMode="auto">
            <a:xfrm>
              <a:off x="182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6" name="AutoShape 604"/>
            <p:cNvSpPr>
              <a:spLocks noChangeArrowheads="1"/>
            </p:cNvSpPr>
            <p:nvPr/>
          </p:nvSpPr>
          <p:spPr bwMode="auto">
            <a:xfrm>
              <a:off x="335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7" name="AutoShape 605"/>
            <p:cNvSpPr>
              <a:spLocks noChangeArrowheads="1"/>
            </p:cNvSpPr>
            <p:nvPr/>
          </p:nvSpPr>
          <p:spPr bwMode="auto">
            <a:xfrm>
              <a:off x="412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8" name="AutoShape 606"/>
            <p:cNvSpPr>
              <a:spLocks noChangeArrowheads="1"/>
            </p:cNvSpPr>
            <p:nvPr/>
          </p:nvSpPr>
          <p:spPr bwMode="auto">
            <a:xfrm>
              <a:off x="442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9" name="AutoShape 607"/>
            <p:cNvSpPr>
              <a:spLocks noChangeArrowheads="1"/>
            </p:cNvSpPr>
            <p:nvPr/>
          </p:nvSpPr>
          <p:spPr bwMode="auto">
            <a:xfrm>
              <a:off x="488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0" name="AutoShape 608"/>
            <p:cNvSpPr>
              <a:spLocks noChangeArrowheads="1"/>
            </p:cNvSpPr>
            <p:nvPr/>
          </p:nvSpPr>
          <p:spPr bwMode="auto">
            <a:xfrm>
              <a:off x="121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1" name="AutoShape 609"/>
            <p:cNvSpPr>
              <a:spLocks noChangeArrowheads="1"/>
            </p:cNvSpPr>
            <p:nvPr/>
          </p:nvSpPr>
          <p:spPr bwMode="auto">
            <a:xfrm>
              <a:off x="152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2" name="AutoShape 610"/>
            <p:cNvSpPr>
              <a:spLocks noChangeArrowheads="1"/>
            </p:cNvSpPr>
            <p:nvPr/>
          </p:nvSpPr>
          <p:spPr bwMode="auto">
            <a:xfrm>
              <a:off x="198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3" name="AutoShape 611"/>
            <p:cNvSpPr>
              <a:spLocks noChangeArrowheads="1"/>
            </p:cNvSpPr>
            <p:nvPr/>
          </p:nvSpPr>
          <p:spPr bwMode="auto">
            <a:xfrm>
              <a:off x="244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4" name="AutoShape 612"/>
            <p:cNvSpPr>
              <a:spLocks noChangeArrowheads="1"/>
            </p:cNvSpPr>
            <p:nvPr/>
          </p:nvSpPr>
          <p:spPr bwMode="auto">
            <a:xfrm>
              <a:off x="167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5" name="AutoShape 613"/>
            <p:cNvSpPr>
              <a:spLocks noChangeArrowheads="1"/>
            </p:cNvSpPr>
            <p:nvPr/>
          </p:nvSpPr>
          <p:spPr bwMode="auto">
            <a:xfrm>
              <a:off x="213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6" name="AutoShape 614"/>
            <p:cNvSpPr>
              <a:spLocks noChangeArrowheads="1"/>
            </p:cNvSpPr>
            <p:nvPr/>
          </p:nvSpPr>
          <p:spPr bwMode="auto">
            <a:xfrm>
              <a:off x="259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7" name="AutoShape 615"/>
            <p:cNvSpPr>
              <a:spLocks noChangeArrowheads="1"/>
            </p:cNvSpPr>
            <p:nvPr/>
          </p:nvSpPr>
          <p:spPr bwMode="auto">
            <a:xfrm>
              <a:off x="305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8" name="AutoShape 616"/>
            <p:cNvSpPr>
              <a:spLocks noChangeArrowheads="1"/>
            </p:cNvSpPr>
            <p:nvPr/>
          </p:nvSpPr>
          <p:spPr bwMode="auto">
            <a:xfrm>
              <a:off x="228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9" name="AutoShape 617"/>
            <p:cNvSpPr>
              <a:spLocks noChangeArrowheads="1"/>
            </p:cNvSpPr>
            <p:nvPr/>
          </p:nvSpPr>
          <p:spPr bwMode="auto">
            <a:xfrm>
              <a:off x="274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0" name="AutoShape 618"/>
            <p:cNvSpPr>
              <a:spLocks noChangeArrowheads="1"/>
            </p:cNvSpPr>
            <p:nvPr/>
          </p:nvSpPr>
          <p:spPr bwMode="auto">
            <a:xfrm>
              <a:off x="320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1" name="AutoShape 619"/>
            <p:cNvSpPr>
              <a:spLocks noChangeArrowheads="1"/>
            </p:cNvSpPr>
            <p:nvPr/>
          </p:nvSpPr>
          <p:spPr bwMode="auto">
            <a:xfrm>
              <a:off x="381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2" name="AutoShape 620"/>
            <p:cNvSpPr>
              <a:spLocks noChangeArrowheads="1"/>
            </p:cNvSpPr>
            <p:nvPr/>
          </p:nvSpPr>
          <p:spPr bwMode="auto">
            <a:xfrm>
              <a:off x="289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3" name="AutoShape 621"/>
            <p:cNvSpPr>
              <a:spLocks noChangeArrowheads="1"/>
            </p:cNvSpPr>
            <p:nvPr/>
          </p:nvSpPr>
          <p:spPr bwMode="auto">
            <a:xfrm>
              <a:off x="351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4" name="AutoShape 622"/>
            <p:cNvSpPr>
              <a:spLocks noChangeArrowheads="1"/>
            </p:cNvSpPr>
            <p:nvPr/>
          </p:nvSpPr>
          <p:spPr bwMode="auto">
            <a:xfrm>
              <a:off x="396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5" name="AutoShape 623"/>
            <p:cNvSpPr>
              <a:spLocks noChangeArrowheads="1"/>
            </p:cNvSpPr>
            <p:nvPr/>
          </p:nvSpPr>
          <p:spPr bwMode="auto">
            <a:xfrm>
              <a:off x="458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6" name="AutoShape 624"/>
            <p:cNvSpPr>
              <a:spLocks noChangeArrowheads="1"/>
            </p:cNvSpPr>
            <p:nvPr/>
          </p:nvSpPr>
          <p:spPr bwMode="auto">
            <a:xfrm>
              <a:off x="36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7" name="AutoShape 625"/>
            <p:cNvSpPr>
              <a:spLocks noChangeArrowheads="1"/>
            </p:cNvSpPr>
            <p:nvPr/>
          </p:nvSpPr>
          <p:spPr bwMode="auto">
            <a:xfrm>
              <a:off x="427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8" name="AutoShape 626"/>
            <p:cNvSpPr>
              <a:spLocks noChangeArrowheads="1"/>
            </p:cNvSpPr>
            <p:nvPr/>
          </p:nvSpPr>
          <p:spPr bwMode="auto">
            <a:xfrm>
              <a:off x="473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9" name="Line 627"/>
            <p:cNvSpPr>
              <a:spLocks noChangeShapeType="1"/>
            </p:cNvSpPr>
            <p:nvPr/>
          </p:nvSpPr>
          <p:spPr bwMode="auto">
            <a:xfrm>
              <a:off x="938" y="3163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90" name="AutoShape 628"/>
            <p:cNvSpPr>
              <a:spLocks noChangeArrowheads="1"/>
            </p:cNvSpPr>
            <p:nvPr/>
          </p:nvSpPr>
          <p:spPr bwMode="auto">
            <a:xfrm>
              <a:off x="91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1" name="AutoShape 629"/>
            <p:cNvSpPr>
              <a:spLocks noChangeArrowheads="1"/>
            </p:cNvSpPr>
            <p:nvPr/>
          </p:nvSpPr>
          <p:spPr bwMode="auto">
            <a:xfrm>
              <a:off x="10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2" name="AutoShape 630"/>
            <p:cNvSpPr>
              <a:spLocks noChangeArrowheads="1"/>
            </p:cNvSpPr>
            <p:nvPr/>
          </p:nvSpPr>
          <p:spPr bwMode="auto">
            <a:xfrm>
              <a:off x="137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3" name="AutoShape 631"/>
            <p:cNvSpPr>
              <a:spLocks noChangeArrowheads="1"/>
            </p:cNvSpPr>
            <p:nvPr/>
          </p:nvSpPr>
          <p:spPr bwMode="auto">
            <a:xfrm>
              <a:off x="182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4" name="AutoShape 632"/>
            <p:cNvSpPr>
              <a:spLocks noChangeArrowheads="1"/>
            </p:cNvSpPr>
            <p:nvPr/>
          </p:nvSpPr>
          <p:spPr bwMode="auto">
            <a:xfrm>
              <a:off x="335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5" name="AutoShape 633"/>
            <p:cNvSpPr>
              <a:spLocks noChangeArrowheads="1"/>
            </p:cNvSpPr>
            <p:nvPr/>
          </p:nvSpPr>
          <p:spPr bwMode="auto">
            <a:xfrm>
              <a:off x="412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6" name="AutoShape 634"/>
            <p:cNvSpPr>
              <a:spLocks noChangeArrowheads="1"/>
            </p:cNvSpPr>
            <p:nvPr/>
          </p:nvSpPr>
          <p:spPr bwMode="auto">
            <a:xfrm>
              <a:off x="442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7" name="AutoShape 635"/>
            <p:cNvSpPr>
              <a:spLocks noChangeArrowheads="1"/>
            </p:cNvSpPr>
            <p:nvPr/>
          </p:nvSpPr>
          <p:spPr bwMode="auto">
            <a:xfrm>
              <a:off x="488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8" name="AutoShape 636"/>
            <p:cNvSpPr>
              <a:spLocks noChangeArrowheads="1"/>
            </p:cNvSpPr>
            <p:nvPr/>
          </p:nvSpPr>
          <p:spPr bwMode="auto">
            <a:xfrm>
              <a:off x="121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9" name="AutoShape 637"/>
            <p:cNvSpPr>
              <a:spLocks noChangeArrowheads="1"/>
            </p:cNvSpPr>
            <p:nvPr/>
          </p:nvSpPr>
          <p:spPr bwMode="auto">
            <a:xfrm>
              <a:off x="152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0" name="AutoShape 638"/>
            <p:cNvSpPr>
              <a:spLocks noChangeArrowheads="1"/>
            </p:cNvSpPr>
            <p:nvPr/>
          </p:nvSpPr>
          <p:spPr bwMode="auto">
            <a:xfrm>
              <a:off x="198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1" name="AutoShape 639"/>
            <p:cNvSpPr>
              <a:spLocks noChangeArrowheads="1"/>
            </p:cNvSpPr>
            <p:nvPr/>
          </p:nvSpPr>
          <p:spPr bwMode="auto">
            <a:xfrm>
              <a:off x="244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2" name="AutoShape 640"/>
            <p:cNvSpPr>
              <a:spLocks noChangeArrowheads="1"/>
            </p:cNvSpPr>
            <p:nvPr/>
          </p:nvSpPr>
          <p:spPr bwMode="auto">
            <a:xfrm>
              <a:off x="167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3" name="AutoShape 641"/>
            <p:cNvSpPr>
              <a:spLocks noChangeArrowheads="1"/>
            </p:cNvSpPr>
            <p:nvPr/>
          </p:nvSpPr>
          <p:spPr bwMode="auto">
            <a:xfrm>
              <a:off x="213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4" name="AutoShape 642"/>
            <p:cNvSpPr>
              <a:spLocks noChangeArrowheads="1"/>
            </p:cNvSpPr>
            <p:nvPr/>
          </p:nvSpPr>
          <p:spPr bwMode="auto">
            <a:xfrm>
              <a:off x="259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5" name="AutoShape 643"/>
            <p:cNvSpPr>
              <a:spLocks noChangeArrowheads="1"/>
            </p:cNvSpPr>
            <p:nvPr/>
          </p:nvSpPr>
          <p:spPr bwMode="auto">
            <a:xfrm>
              <a:off x="305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6" name="AutoShape 644"/>
            <p:cNvSpPr>
              <a:spLocks noChangeArrowheads="1"/>
            </p:cNvSpPr>
            <p:nvPr/>
          </p:nvSpPr>
          <p:spPr bwMode="auto">
            <a:xfrm>
              <a:off x="228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7" name="AutoShape 645"/>
            <p:cNvSpPr>
              <a:spLocks noChangeArrowheads="1"/>
            </p:cNvSpPr>
            <p:nvPr/>
          </p:nvSpPr>
          <p:spPr bwMode="auto">
            <a:xfrm>
              <a:off x="274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8" name="AutoShape 646"/>
            <p:cNvSpPr>
              <a:spLocks noChangeArrowheads="1"/>
            </p:cNvSpPr>
            <p:nvPr/>
          </p:nvSpPr>
          <p:spPr bwMode="auto">
            <a:xfrm>
              <a:off x="320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9" name="AutoShape 647"/>
            <p:cNvSpPr>
              <a:spLocks noChangeArrowheads="1"/>
            </p:cNvSpPr>
            <p:nvPr/>
          </p:nvSpPr>
          <p:spPr bwMode="auto">
            <a:xfrm>
              <a:off x="381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0" name="AutoShape 648"/>
            <p:cNvSpPr>
              <a:spLocks noChangeArrowheads="1"/>
            </p:cNvSpPr>
            <p:nvPr/>
          </p:nvSpPr>
          <p:spPr bwMode="auto">
            <a:xfrm>
              <a:off x="289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1" name="AutoShape 649"/>
            <p:cNvSpPr>
              <a:spLocks noChangeArrowheads="1"/>
            </p:cNvSpPr>
            <p:nvPr/>
          </p:nvSpPr>
          <p:spPr bwMode="auto">
            <a:xfrm>
              <a:off x="351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2" name="AutoShape 650"/>
            <p:cNvSpPr>
              <a:spLocks noChangeArrowheads="1"/>
            </p:cNvSpPr>
            <p:nvPr/>
          </p:nvSpPr>
          <p:spPr bwMode="auto">
            <a:xfrm>
              <a:off x="396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3" name="AutoShape 651"/>
            <p:cNvSpPr>
              <a:spLocks noChangeArrowheads="1"/>
            </p:cNvSpPr>
            <p:nvPr/>
          </p:nvSpPr>
          <p:spPr bwMode="auto">
            <a:xfrm>
              <a:off x="458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4" name="AutoShape 652"/>
            <p:cNvSpPr>
              <a:spLocks noChangeArrowheads="1"/>
            </p:cNvSpPr>
            <p:nvPr/>
          </p:nvSpPr>
          <p:spPr bwMode="auto">
            <a:xfrm>
              <a:off x="36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5" name="AutoShape 653"/>
            <p:cNvSpPr>
              <a:spLocks noChangeArrowheads="1"/>
            </p:cNvSpPr>
            <p:nvPr/>
          </p:nvSpPr>
          <p:spPr bwMode="auto">
            <a:xfrm>
              <a:off x="427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6" name="AutoShape 654"/>
            <p:cNvSpPr>
              <a:spLocks noChangeArrowheads="1"/>
            </p:cNvSpPr>
            <p:nvPr/>
          </p:nvSpPr>
          <p:spPr bwMode="auto">
            <a:xfrm>
              <a:off x="473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7" name="Line 655"/>
            <p:cNvSpPr>
              <a:spLocks noChangeShapeType="1"/>
            </p:cNvSpPr>
            <p:nvPr/>
          </p:nvSpPr>
          <p:spPr bwMode="auto">
            <a:xfrm>
              <a:off x="938" y="324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18" name="AutoShape 656"/>
            <p:cNvSpPr>
              <a:spLocks noChangeArrowheads="1"/>
            </p:cNvSpPr>
            <p:nvPr/>
          </p:nvSpPr>
          <p:spPr bwMode="auto">
            <a:xfrm>
              <a:off x="912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9" name="AutoShape 657"/>
            <p:cNvSpPr>
              <a:spLocks noChangeArrowheads="1"/>
            </p:cNvSpPr>
            <p:nvPr/>
          </p:nvSpPr>
          <p:spPr bwMode="auto">
            <a:xfrm>
              <a:off x="1064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0" name="AutoShape 658"/>
            <p:cNvSpPr>
              <a:spLocks noChangeArrowheads="1"/>
            </p:cNvSpPr>
            <p:nvPr/>
          </p:nvSpPr>
          <p:spPr bwMode="auto">
            <a:xfrm>
              <a:off x="1370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1" name="AutoShape 659"/>
            <p:cNvSpPr>
              <a:spLocks noChangeArrowheads="1"/>
            </p:cNvSpPr>
            <p:nvPr/>
          </p:nvSpPr>
          <p:spPr bwMode="auto">
            <a:xfrm>
              <a:off x="1217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2" name="AutoShape 660"/>
            <p:cNvSpPr>
              <a:spLocks noChangeArrowheads="1"/>
            </p:cNvSpPr>
            <p:nvPr/>
          </p:nvSpPr>
          <p:spPr bwMode="auto">
            <a:xfrm>
              <a:off x="1523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3" name="Line 661"/>
            <p:cNvSpPr>
              <a:spLocks noChangeShapeType="1"/>
            </p:cNvSpPr>
            <p:nvPr/>
          </p:nvSpPr>
          <p:spPr bwMode="auto">
            <a:xfrm>
              <a:off x="938" y="333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24" name="AutoShape 662"/>
            <p:cNvSpPr>
              <a:spLocks noChangeArrowheads="1"/>
            </p:cNvSpPr>
            <p:nvPr/>
          </p:nvSpPr>
          <p:spPr bwMode="auto">
            <a:xfrm>
              <a:off x="91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5" name="AutoShape 663"/>
            <p:cNvSpPr>
              <a:spLocks noChangeArrowheads="1"/>
            </p:cNvSpPr>
            <p:nvPr/>
          </p:nvSpPr>
          <p:spPr bwMode="auto">
            <a:xfrm>
              <a:off x="10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6" name="AutoShape 664"/>
            <p:cNvSpPr>
              <a:spLocks noChangeArrowheads="1"/>
            </p:cNvSpPr>
            <p:nvPr/>
          </p:nvSpPr>
          <p:spPr bwMode="auto">
            <a:xfrm>
              <a:off x="137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7" name="AutoShape 665"/>
            <p:cNvSpPr>
              <a:spLocks noChangeArrowheads="1"/>
            </p:cNvSpPr>
            <p:nvPr/>
          </p:nvSpPr>
          <p:spPr bwMode="auto">
            <a:xfrm>
              <a:off x="182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8" name="AutoShape 666"/>
            <p:cNvSpPr>
              <a:spLocks noChangeArrowheads="1"/>
            </p:cNvSpPr>
            <p:nvPr/>
          </p:nvSpPr>
          <p:spPr bwMode="auto">
            <a:xfrm>
              <a:off x="335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9" name="AutoShape 667"/>
            <p:cNvSpPr>
              <a:spLocks noChangeArrowheads="1"/>
            </p:cNvSpPr>
            <p:nvPr/>
          </p:nvSpPr>
          <p:spPr bwMode="auto">
            <a:xfrm>
              <a:off x="412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0" name="AutoShape 668"/>
            <p:cNvSpPr>
              <a:spLocks noChangeArrowheads="1"/>
            </p:cNvSpPr>
            <p:nvPr/>
          </p:nvSpPr>
          <p:spPr bwMode="auto">
            <a:xfrm>
              <a:off x="442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1" name="AutoShape 669"/>
            <p:cNvSpPr>
              <a:spLocks noChangeArrowheads="1"/>
            </p:cNvSpPr>
            <p:nvPr/>
          </p:nvSpPr>
          <p:spPr bwMode="auto">
            <a:xfrm>
              <a:off x="488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2" name="AutoShape 670"/>
            <p:cNvSpPr>
              <a:spLocks noChangeArrowheads="1"/>
            </p:cNvSpPr>
            <p:nvPr/>
          </p:nvSpPr>
          <p:spPr bwMode="auto">
            <a:xfrm>
              <a:off x="121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3" name="AutoShape 671"/>
            <p:cNvSpPr>
              <a:spLocks noChangeArrowheads="1"/>
            </p:cNvSpPr>
            <p:nvPr/>
          </p:nvSpPr>
          <p:spPr bwMode="auto">
            <a:xfrm>
              <a:off x="152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4" name="AutoShape 672"/>
            <p:cNvSpPr>
              <a:spLocks noChangeArrowheads="1"/>
            </p:cNvSpPr>
            <p:nvPr/>
          </p:nvSpPr>
          <p:spPr bwMode="auto">
            <a:xfrm>
              <a:off x="198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5" name="AutoShape 673"/>
            <p:cNvSpPr>
              <a:spLocks noChangeArrowheads="1"/>
            </p:cNvSpPr>
            <p:nvPr/>
          </p:nvSpPr>
          <p:spPr bwMode="auto">
            <a:xfrm>
              <a:off x="244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6" name="AutoShape 674"/>
            <p:cNvSpPr>
              <a:spLocks noChangeArrowheads="1"/>
            </p:cNvSpPr>
            <p:nvPr/>
          </p:nvSpPr>
          <p:spPr bwMode="auto">
            <a:xfrm>
              <a:off x="167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7" name="AutoShape 675"/>
            <p:cNvSpPr>
              <a:spLocks noChangeArrowheads="1"/>
            </p:cNvSpPr>
            <p:nvPr/>
          </p:nvSpPr>
          <p:spPr bwMode="auto">
            <a:xfrm>
              <a:off x="213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8" name="AutoShape 676"/>
            <p:cNvSpPr>
              <a:spLocks noChangeArrowheads="1"/>
            </p:cNvSpPr>
            <p:nvPr/>
          </p:nvSpPr>
          <p:spPr bwMode="auto">
            <a:xfrm>
              <a:off x="259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9" name="AutoShape 677"/>
            <p:cNvSpPr>
              <a:spLocks noChangeArrowheads="1"/>
            </p:cNvSpPr>
            <p:nvPr/>
          </p:nvSpPr>
          <p:spPr bwMode="auto">
            <a:xfrm>
              <a:off x="305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0" name="AutoShape 678"/>
            <p:cNvSpPr>
              <a:spLocks noChangeArrowheads="1"/>
            </p:cNvSpPr>
            <p:nvPr/>
          </p:nvSpPr>
          <p:spPr bwMode="auto">
            <a:xfrm>
              <a:off x="228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1" name="AutoShape 679"/>
            <p:cNvSpPr>
              <a:spLocks noChangeArrowheads="1"/>
            </p:cNvSpPr>
            <p:nvPr/>
          </p:nvSpPr>
          <p:spPr bwMode="auto">
            <a:xfrm>
              <a:off x="274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2" name="AutoShape 680"/>
            <p:cNvSpPr>
              <a:spLocks noChangeArrowheads="1"/>
            </p:cNvSpPr>
            <p:nvPr/>
          </p:nvSpPr>
          <p:spPr bwMode="auto">
            <a:xfrm>
              <a:off x="320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3" name="AutoShape 681"/>
            <p:cNvSpPr>
              <a:spLocks noChangeArrowheads="1"/>
            </p:cNvSpPr>
            <p:nvPr/>
          </p:nvSpPr>
          <p:spPr bwMode="auto">
            <a:xfrm>
              <a:off x="381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4" name="AutoShape 682"/>
            <p:cNvSpPr>
              <a:spLocks noChangeArrowheads="1"/>
            </p:cNvSpPr>
            <p:nvPr/>
          </p:nvSpPr>
          <p:spPr bwMode="auto">
            <a:xfrm>
              <a:off x="289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5" name="AutoShape 683"/>
            <p:cNvSpPr>
              <a:spLocks noChangeArrowheads="1"/>
            </p:cNvSpPr>
            <p:nvPr/>
          </p:nvSpPr>
          <p:spPr bwMode="auto">
            <a:xfrm>
              <a:off x="351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6" name="AutoShape 684"/>
            <p:cNvSpPr>
              <a:spLocks noChangeArrowheads="1"/>
            </p:cNvSpPr>
            <p:nvPr/>
          </p:nvSpPr>
          <p:spPr bwMode="auto">
            <a:xfrm>
              <a:off x="396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7" name="AutoShape 685"/>
            <p:cNvSpPr>
              <a:spLocks noChangeArrowheads="1"/>
            </p:cNvSpPr>
            <p:nvPr/>
          </p:nvSpPr>
          <p:spPr bwMode="auto">
            <a:xfrm>
              <a:off x="458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8" name="AutoShape 686"/>
            <p:cNvSpPr>
              <a:spLocks noChangeArrowheads="1"/>
            </p:cNvSpPr>
            <p:nvPr/>
          </p:nvSpPr>
          <p:spPr bwMode="auto">
            <a:xfrm>
              <a:off x="36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9" name="AutoShape 687"/>
            <p:cNvSpPr>
              <a:spLocks noChangeArrowheads="1"/>
            </p:cNvSpPr>
            <p:nvPr/>
          </p:nvSpPr>
          <p:spPr bwMode="auto">
            <a:xfrm>
              <a:off x="427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0" name="AutoShape 688"/>
            <p:cNvSpPr>
              <a:spLocks noChangeArrowheads="1"/>
            </p:cNvSpPr>
            <p:nvPr/>
          </p:nvSpPr>
          <p:spPr bwMode="auto">
            <a:xfrm>
              <a:off x="473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1" name="Line 689"/>
            <p:cNvSpPr>
              <a:spLocks noChangeShapeType="1"/>
            </p:cNvSpPr>
            <p:nvPr/>
          </p:nvSpPr>
          <p:spPr bwMode="auto">
            <a:xfrm>
              <a:off x="938" y="341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52" name="AutoShape 690"/>
            <p:cNvSpPr>
              <a:spLocks noChangeArrowheads="1"/>
            </p:cNvSpPr>
            <p:nvPr/>
          </p:nvSpPr>
          <p:spPr bwMode="auto">
            <a:xfrm>
              <a:off x="91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3" name="AutoShape 691"/>
            <p:cNvSpPr>
              <a:spLocks noChangeArrowheads="1"/>
            </p:cNvSpPr>
            <p:nvPr/>
          </p:nvSpPr>
          <p:spPr bwMode="auto">
            <a:xfrm>
              <a:off x="1064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4" name="AutoShape 692"/>
            <p:cNvSpPr>
              <a:spLocks noChangeArrowheads="1"/>
            </p:cNvSpPr>
            <p:nvPr/>
          </p:nvSpPr>
          <p:spPr bwMode="auto">
            <a:xfrm>
              <a:off x="137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5" name="AutoShape 693"/>
            <p:cNvSpPr>
              <a:spLocks noChangeArrowheads="1"/>
            </p:cNvSpPr>
            <p:nvPr/>
          </p:nvSpPr>
          <p:spPr bwMode="auto">
            <a:xfrm>
              <a:off x="182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6" name="AutoShape 694"/>
            <p:cNvSpPr>
              <a:spLocks noChangeArrowheads="1"/>
            </p:cNvSpPr>
            <p:nvPr/>
          </p:nvSpPr>
          <p:spPr bwMode="auto">
            <a:xfrm>
              <a:off x="335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7" name="AutoShape 695"/>
            <p:cNvSpPr>
              <a:spLocks noChangeArrowheads="1"/>
            </p:cNvSpPr>
            <p:nvPr/>
          </p:nvSpPr>
          <p:spPr bwMode="auto">
            <a:xfrm>
              <a:off x="1217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8" name="AutoShape 696"/>
            <p:cNvSpPr>
              <a:spLocks noChangeArrowheads="1"/>
            </p:cNvSpPr>
            <p:nvPr/>
          </p:nvSpPr>
          <p:spPr bwMode="auto">
            <a:xfrm>
              <a:off x="152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9" name="AutoShape 697"/>
            <p:cNvSpPr>
              <a:spLocks noChangeArrowheads="1"/>
            </p:cNvSpPr>
            <p:nvPr/>
          </p:nvSpPr>
          <p:spPr bwMode="auto">
            <a:xfrm>
              <a:off x="198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0" name="AutoShape 698"/>
            <p:cNvSpPr>
              <a:spLocks noChangeArrowheads="1"/>
            </p:cNvSpPr>
            <p:nvPr/>
          </p:nvSpPr>
          <p:spPr bwMode="auto">
            <a:xfrm>
              <a:off x="244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1" name="AutoShape 699"/>
            <p:cNvSpPr>
              <a:spLocks noChangeArrowheads="1"/>
            </p:cNvSpPr>
            <p:nvPr/>
          </p:nvSpPr>
          <p:spPr bwMode="auto">
            <a:xfrm>
              <a:off x="167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2" name="AutoShape 700"/>
            <p:cNvSpPr>
              <a:spLocks noChangeArrowheads="1"/>
            </p:cNvSpPr>
            <p:nvPr/>
          </p:nvSpPr>
          <p:spPr bwMode="auto">
            <a:xfrm>
              <a:off x="213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3" name="AutoShape 701"/>
            <p:cNvSpPr>
              <a:spLocks noChangeArrowheads="1"/>
            </p:cNvSpPr>
            <p:nvPr/>
          </p:nvSpPr>
          <p:spPr bwMode="auto">
            <a:xfrm>
              <a:off x="259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4" name="AutoShape 702"/>
            <p:cNvSpPr>
              <a:spLocks noChangeArrowheads="1"/>
            </p:cNvSpPr>
            <p:nvPr/>
          </p:nvSpPr>
          <p:spPr bwMode="auto">
            <a:xfrm>
              <a:off x="305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5" name="AutoShape 703"/>
            <p:cNvSpPr>
              <a:spLocks noChangeArrowheads="1"/>
            </p:cNvSpPr>
            <p:nvPr/>
          </p:nvSpPr>
          <p:spPr bwMode="auto">
            <a:xfrm>
              <a:off x="228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6" name="AutoShape 704"/>
            <p:cNvSpPr>
              <a:spLocks noChangeArrowheads="1"/>
            </p:cNvSpPr>
            <p:nvPr/>
          </p:nvSpPr>
          <p:spPr bwMode="auto">
            <a:xfrm>
              <a:off x="274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7" name="AutoShape 705"/>
            <p:cNvSpPr>
              <a:spLocks noChangeArrowheads="1"/>
            </p:cNvSpPr>
            <p:nvPr/>
          </p:nvSpPr>
          <p:spPr bwMode="auto">
            <a:xfrm>
              <a:off x="320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8" name="AutoShape 706"/>
            <p:cNvSpPr>
              <a:spLocks noChangeArrowheads="1"/>
            </p:cNvSpPr>
            <p:nvPr/>
          </p:nvSpPr>
          <p:spPr bwMode="auto">
            <a:xfrm>
              <a:off x="289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9" name="AutoShape 707"/>
            <p:cNvSpPr>
              <a:spLocks noChangeArrowheads="1"/>
            </p:cNvSpPr>
            <p:nvPr/>
          </p:nvSpPr>
          <p:spPr bwMode="auto">
            <a:xfrm>
              <a:off x="3511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0" name="Line 708"/>
            <p:cNvSpPr>
              <a:spLocks noChangeShapeType="1"/>
            </p:cNvSpPr>
            <p:nvPr/>
          </p:nvSpPr>
          <p:spPr bwMode="auto">
            <a:xfrm>
              <a:off x="938" y="350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71" name="AutoShape 709"/>
            <p:cNvSpPr>
              <a:spLocks noChangeArrowheads="1"/>
            </p:cNvSpPr>
            <p:nvPr/>
          </p:nvSpPr>
          <p:spPr bwMode="auto">
            <a:xfrm>
              <a:off x="91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2" name="AutoShape 710"/>
            <p:cNvSpPr>
              <a:spLocks noChangeArrowheads="1"/>
            </p:cNvSpPr>
            <p:nvPr/>
          </p:nvSpPr>
          <p:spPr bwMode="auto">
            <a:xfrm>
              <a:off x="10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3" name="AutoShape 711"/>
            <p:cNvSpPr>
              <a:spLocks noChangeArrowheads="1"/>
            </p:cNvSpPr>
            <p:nvPr/>
          </p:nvSpPr>
          <p:spPr bwMode="auto">
            <a:xfrm>
              <a:off x="137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4" name="AutoShape 712"/>
            <p:cNvSpPr>
              <a:spLocks noChangeArrowheads="1"/>
            </p:cNvSpPr>
            <p:nvPr/>
          </p:nvSpPr>
          <p:spPr bwMode="auto">
            <a:xfrm>
              <a:off x="182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5" name="AutoShape 713"/>
            <p:cNvSpPr>
              <a:spLocks noChangeArrowheads="1"/>
            </p:cNvSpPr>
            <p:nvPr/>
          </p:nvSpPr>
          <p:spPr bwMode="auto">
            <a:xfrm>
              <a:off x="335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6" name="AutoShape 714"/>
            <p:cNvSpPr>
              <a:spLocks noChangeArrowheads="1"/>
            </p:cNvSpPr>
            <p:nvPr/>
          </p:nvSpPr>
          <p:spPr bwMode="auto">
            <a:xfrm>
              <a:off x="412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7" name="AutoShape 715"/>
            <p:cNvSpPr>
              <a:spLocks noChangeArrowheads="1"/>
            </p:cNvSpPr>
            <p:nvPr/>
          </p:nvSpPr>
          <p:spPr bwMode="auto">
            <a:xfrm>
              <a:off x="442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8" name="AutoShape 716"/>
            <p:cNvSpPr>
              <a:spLocks noChangeArrowheads="1"/>
            </p:cNvSpPr>
            <p:nvPr/>
          </p:nvSpPr>
          <p:spPr bwMode="auto">
            <a:xfrm>
              <a:off x="488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9" name="AutoShape 717"/>
            <p:cNvSpPr>
              <a:spLocks noChangeArrowheads="1"/>
            </p:cNvSpPr>
            <p:nvPr/>
          </p:nvSpPr>
          <p:spPr bwMode="auto">
            <a:xfrm>
              <a:off x="121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0" name="AutoShape 718"/>
            <p:cNvSpPr>
              <a:spLocks noChangeArrowheads="1"/>
            </p:cNvSpPr>
            <p:nvPr/>
          </p:nvSpPr>
          <p:spPr bwMode="auto">
            <a:xfrm>
              <a:off x="152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1" name="AutoShape 719"/>
            <p:cNvSpPr>
              <a:spLocks noChangeArrowheads="1"/>
            </p:cNvSpPr>
            <p:nvPr/>
          </p:nvSpPr>
          <p:spPr bwMode="auto">
            <a:xfrm>
              <a:off x="198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2" name="AutoShape 720"/>
            <p:cNvSpPr>
              <a:spLocks noChangeArrowheads="1"/>
            </p:cNvSpPr>
            <p:nvPr/>
          </p:nvSpPr>
          <p:spPr bwMode="auto">
            <a:xfrm>
              <a:off x="244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3" name="AutoShape 721"/>
            <p:cNvSpPr>
              <a:spLocks noChangeArrowheads="1"/>
            </p:cNvSpPr>
            <p:nvPr/>
          </p:nvSpPr>
          <p:spPr bwMode="auto">
            <a:xfrm>
              <a:off x="167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4" name="AutoShape 722"/>
            <p:cNvSpPr>
              <a:spLocks noChangeArrowheads="1"/>
            </p:cNvSpPr>
            <p:nvPr/>
          </p:nvSpPr>
          <p:spPr bwMode="auto">
            <a:xfrm>
              <a:off x="213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5" name="AutoShape 723"/>
            <p:cNvSpPr>
              <a:spLocks noChangeArrowheads="1"/>
            </p:cNvSpPr>
            <p:nvPr/>
          </p:nvSpPr>
          <p:spPr bwMode="auto">
            <a:xfrm>
              <a:off x="259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6" name="AutoShape 724"/>
            <p:cNvSpPr>
              <a:spLocks noChangeArrowheads="1"/>
            </p:cNvSpPr>
            <p:nvPr/>
          </p:nvSpPr>
          <p:spPr bwMode="auto">
            <a:xfrm>
              <a:off x="305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7" name="AutoShape 725"/>
            <p:cNvSpPr>
              <a:spLocks noChangeArrowheads="1"/>
            </p:cNvSpPr>
            <p:nvPr/>
          </p:nvSpPr>
          <p:spPr bwMode="auto">
            <a:xfrm>
              <a:off x="228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8" name="AutoShape 726"/>
            <p:cNvSpPr>
              <a:spLocks noChangeArrowheads="1"/>
            </p:cNvSpPr>
            <p:nvPr/>
          </p:nvSpPr>
          <p:spPr bwMode="auto">
            <a:xfrm>
              <a:off x="274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9" name="AutoShape 727"/>
            <p:cNvSpPr>
              <a:spLocks noChangeArrowheads="1"/>
            </p:cNvSpPr>
            <p:nvPr/>
          </p:nvSpPr>
          <p:spPr bwMode="auto">
            <a:xfrm>
              <a:off x="320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0" name="AutoShape 728"/>
            <p:cNvSpPr>
              <a:spLocks noChangeArrowheads="1"/>
            </p:cNvSpPr>
            <p:nvPr/>
          </p:nvSpPr>
          <p:spPr bwMode="auto">
            <a:xfrm>
              <a:off x="381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1" name="AutoShape 729"/>
            <p:cNvSpPr>
              <a:spLocks noChangeArrowheads="1"/>
            </p:cNvSpPr>
            <p:nvPr/>
          </p:nvSpPr>
          <p:spPr bwMode="auto">
            <a:xfrm>
              <a:off x="289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2" name="AutoShape 730"/>
            <p:cNvSpPr>
              <a:spLocks noChangeArrowheads="1"/>
            </p:cNvSpPr>
            <p:nvPr/>
          </p:nvSpPr>
          <p:spPr bwMode="auto">
            <a:xfrm>
              <a:off x="351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3" name="AutoShape 731"/>
            <p:cNvSpPr>
              <a:spLocks noChangeArrowheads="1"/>
            </p:cNvSpPr>
            <p:nvPr/>
          </p:nvSpPr>
          <p:spPr bwMode="auto">
            <a:xfrm>
              <a:off x="396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4" name="AutoShape 732"/>
            <p:cNvSpPr>
              <a:spLocks noChangeArrowheads="1"/>
            </p:cNvSpPr>
            <p:nvPr/>
          </p:nvSpPr>
          <p:spPr bwMode="auto">
            <a:xfrm>
              <a:off x="458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5" name="AutoShape 733"/>
            <p:cNvSpPr>
              <a:spLocks noChangeArrowheads="1"/>
            </p:cNvSpPr>
            <p:nvPr/>
          </p:nvSpPr>
          <p:spPr bwMode="auto">
            <a:xfrm>
              <a:off x="36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6" name="AutoShape 734"/>
            <p:cNvSpPr>
              <a:spLocks noChangeArrowheads="1"/>
            </p:cNvSpPr>
            <p:nvPr/>
          </p:nvSpPr>
          <p:spPr bwMode="auto">
            <a:xfrm>
              <a:off x="427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7" name="AutoShape 735"/>
            <p:cNvSpPr>
              <a:spLocks noChangeArrowheads="1"/>
            </p:cNvSpPr>
            <p:nvPr/>
          </p:nvSpPr>
          <p:spPr bwMode="auto">
            <a:xfrm>
              <a:off x="473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8" name="Line 736"/>
            <p:cNvSpPr>
              <a:spLocks noChangeShapeType="1"/>
            </p:cNvSpPr>
            <p:nvPr/>
          </p:nvSpPr>
          <p:spPr bwMode="auto">
            <a:xfrm>
              <a:off x="938" y="358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99" name="AutoShape 737"/>
            <p:cNvSpPr>
              <a:spLocks noChangeArrowheads="1"/>
            </p:cNvSpPr>
            <p:nvPr/>
          </p:nvSpPr>
          <p:spPr bwMode="auto">
            <a:xfrm>
              <a:off x="91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0" name="AutoShape 738"/>
            <p:cNvSpPr>
              <a:spLocks noChangeArrowheads="1"/>
            </p:cNvSpPr>
            <p:nvPr/>
          </p:nvSpPr>
          <p:spPr bwMode="auto">
            <a:xfrm>
              <a:off x="10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1" name="AutoShape 739"/>
            <p:cNvSpPr>
              <a:spLocks noChangeArrowheads="1"/>
            </p:cNvSpPr>
            <p:nvPr/>
          </p:nvSpPr>
          <p:spPr bwMode="auto">
            <a:xfrm>
              <a:off x="137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2" name="AutoShape 740"/>
            <p:cNvSpPr>
              <a:spLocks noChangeArrowheads="1"/>
            </p:cNvSpPr>
            <p:nvPr/>
          </p:nvSpPr>
          <p:spPr bwMode="auto">
            <a:xfrm>
              <a:off x="182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3" name="AutoShape 741"/>
            <p:cNvSpPr>
              <a:spLocks noChangeArrowheads="1"/>
            </p:cNvSpPr>
            <p:nvPr/>
          </p:nvSpPr>
          <p:spPr bwMode="auto">
            <a:xfrm>
              <a:off x="335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4" name="AutoShape 742"/>
            <p:cNvSpPr>
              <a:spLocks noChangeArrowheads="1"/>
            </p:cNvSpPr>
            <p:nvPr/>
          </p:nvSpPr>
          <p:spPr bwMode="auto">
            <a:xfrm>
              <a:off x="412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5" name="AutoShape 743"/>
            <p:cNvSpPr>
              <a:spLocks noChangeArrowheads="1"/>
            </p:cNvSpPr>
            <p:nvPr/>
          </p:nvSpPr>
          <p:spPr bwMode="auto">
            <a:xfrm>
              <a:off x="442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6" name="AutoShape 744"/>
            <p:cNvSpPr>
              <a:spLocks noChangeArrowheads="1"/>
            </p:cNvSpPr>
            <p:nvPr/>
          </p:nvSpPr>
          <p:spPr bwMode="auto">
            <a:xfrm>
              <a:off x="488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7" name="AutoShape 745"/>
            <p:cNvSpPr>
              <a:spLocks noChangeArrowheads="1"/>
            </p:cNvSpPr>
            <p:nvPr/>
          </p:nvSpPr>
          <p:spPr bwMode="auto">
            <a:xfrm>
              <a:off x="121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8" name="AutoShape 746"/>
            <p:cNvSpPr>
              <a:spLocks noChangeArrowheads="1"/>
            </p:cNvSpPr>
            <p:nvPr/>
          </p:nvSpPr>
          <p:spPr bwMode="auto">
            <a:xfrm>
              <a:off x="152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9" name="AutoShape 747"/>
            <p:cNvSpPr>
              <a:spLocks noChangeArrowheads="1"/>
            </p:cNvSpPr>
            <p:nvPr/>
          </p:nvSpPr>
          <p:spPr bwMode="auto">
            <a:xfrm>
              <a:off x="198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0" name="AutoShape 748"/>
            <p:cNvSpPr>
              <a:spLocks noChangeArrowheads="1"/>
            </p:cNvSpPr>
            <p:nvPr/>
          </p:nvSpPr>
          <p:spPr bwMode="auto">
            <a:xfrm>
              <a:off x="244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1" name="AutoShape 749"/>
            <p:cNvSpPr>
              <a:spLocks noChangeArrowheads="1"/>
            </p:cNvSpPr>
            <p:nvPr/>
          </p:nvSpPr>
          <p:spPr bwMode="auto">
            <a:xfrm>
              <a:off x="167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2" name="AutoShape 750"/>
            <p:cNvSpPr>
              <a:spLocks noChangeArrowheads="1"/>
            </p:cNvSpPr>
            <p:nvPr/>
          </p:nvSpPr>
          <p:spPr bwMode="auto">
            <a:xfrm>
              <a:off x="213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3" name="AutoShape 751"/>
            <p:cNvSpPr>
              <a:spLocks noChangeArrowheads="1"/>
            </p:cNvSpPr>
            <p:nvPr/>
          </p:nvSpPr>
          <p:spPr bwMode="auto">
            <a:xfrm>
              <a:off x="259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4" name="AutoShape 752"/>
            <p:cNvSpPr>
              <a:spLocks noChangeArrowheads="1"/>
            </p:cNvSpPr>
            <p:nvPr/>
          </p:nvSpPr>
          <p:spPr bwMode="auto">
            <a:xfrm>
              <a:off x="305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5" name="AutoShape 753"/>
            <p:cNvSpPr>
              <a:spLocks noChangeArrowheads="1"/>
            </p:cNvSpPr>
            <p:nvPr/>
          </p:nvSpPr>
          <p:spPr bwMode="auto">
            <a:xfrm>
              <a:off x="228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6" name="AutoShape 754"/>
            <p:cNvSpPr>
              <a:spLocks noChangeArrowheads="1"/>
            </p:cNvSpPr>
            <p:nvPr/>
          </p:nvSpPr>
          <p:spPr bwMode="auto">
            <a:xfrm>
              <a:off x="274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7" name="AutoShape 755"/>
            <p:cNvSpPr>
              <a:spLocks noChangeArrowheads="1"/>
            </p:cNvSpPr>
            <p:nvPr/>
          </p:nvSpPr>
          <p:spPr bwMode="auto">
            <a:xfrm>
              <a:off x="320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8" name="AutoShape 756"/>
            <p:cNvSpPr>
              <a:spLocks noChangeArrowheads="1"/>
            </p:cNvSpPr>
            <p:nvPr/>
          </p:nvSpPr>
          <p:spPr bwMode="auto">
            <a:xfrm>
              <a:off x="381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9" name="AutoShape 757"/>
            <p:cNvSpPr>
              <a:spLocks noChangeArrowheads="1"/>
            </p:cNvSpPr>
            <p:nvPr/>
          </p:nvSpPr>
          <p:spPr bwMode="auto">
            <a:xfrm>
              <a:off x="289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0" name="AutoShape 758"/>
            <p:cNvSpPr>
              <a:spLocks noChangeArrowheads="1"/>
            </p:cNvSpPr>
            <p:nvPr/>
          </p:nvSpPr>
          <p:spPr bwMode="auto">
            <a:xfrm>
              <a:off x="351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1" name="AutoShape 759"/>
            <p:cNvSpPr>
              <a:spLocks noChangeArrowheads="1"/>
            </p:cNvSpPr>
            <p:nvPr/>
          </p:nvSpPr>
          <p:spPr bwMode="auto">
            <a:xfrm>
              <a:off x="396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2" name="AutoShape 760"/>
            <p:cNvSpPr>
              <a:spLocks noChangeArrowheads="1"/>
            </p:cNvSpPr>
            <p:nvPr/>
          </p:nvSpPr>
          <p:spPr bwMode="auto">
            <a:xfrm>
              <a:off x="458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3" name="AutoShape 761"/>
            <p:cNvSpPr>
              <a:spLocks noChangeArrowheads="1"/>
            </p:cNvSpPr>
            <p:nvPr/>
          </p:nvSpPr>
          <p:spPr bwMode="auto">
            <a:xfrm>
              <a:off x="36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4" name="AutoShape 762"/>
            <p:cNvSpPr>
              <a:spLocks noChangeArrowheads="1"/>
            </p:cNvSpPr>
            <p:nvPr/>
          </p:nvSpPr>
          <p:spPr bwMode="auto">
            <a:xfrm>
              <a:off x="427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5" name="AutoShape 763"/>
            <p:cNvSpPr>
              <a:spLocks noChangeArrowheads="1"/>
            </p:cNvSpPr>
            <p:nvPr/>
          </p:nvSpPr>
          <p:spPr bwMode="auto">
            <a:xfrm>
              <a:off x="473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6" name="Line 764"/>
            <p:cNvSpPr>
              <a:spLocks noChangeShapeType="1"/>
            </p:cNvSpPr>
            <p:nvPr/>
          </p:nvSpPr>
          <p:spPr bwMode="auto">
            <a:xfrm>
              <a:off x="938" y="367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227" name="AutoShape 765"/>
            <p:cNvSpPr>
              <a:spLocks noChangeArrowheads="1"/>
            </p:cNvSpPr>
            <p:nvPr/>
          </p:nvSpPr>
          <p:spPr bwMode="auto">
            <a:xfrm>
              <a:off x="91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8" name="AutoShape 766"/>
            <p:cNvSpPr>
              <a:spLocks noChangeArrowheads="1"/>
            </p:cNvSpPr>
            <p:nvPr/>
          </p:nvSpPr>
          <p:spPr bwMode="auto">
            <a:xfrm>
              <a:off x="10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9" name="AutoShape 767"/>
            <p:cNvSpPr>
              <a:spLocks noChangeArrowheads="1"/>
            </p:cNvSpPr>
            <p:nvPr/>
          </p:nvSpPr>
          <p:spPr bwMode="auto">
            <a:xfrm>
              <a:off x="137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0" name="AutoShape 768"/>
            <p:cNvSpPr>
              <a:spLocks noChangeArrowheads="1"/>
            </p:cNvSpPr>
            <p:nvPr/>
          </p:nvSpPr>
          <p:spPr bwMode="auto">
            <a:xfrm>
              <a:off x="182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1" name="AutoShape 769"/>
            <p:cNvSpPr>
              <a:spLocks noChangeArrowheads="1"/>
            </p:cNvSpPr>
            <p:nvPr/>
          </p:nvSpPr>
          <p:spPr bwMode="auto">
            <a:xfrm>
              <a:off x="335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2" name="AutoShape 770"/>
            <p:cNvSpPr>
              <a:spLocks noChangeArrowheads="1"/>
            </p:cNvSpPr>
            <p:nvPr/>
          </p:nvSpPr>
          <p:spPr bwMode="auto">
            <a:xfrm>
              <a:off x="412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3" name="AutoShape 771"/>
            <p:cNvSpPr>
              <a:spLocks noChangeArrowheads="1"/>
            </p:cNvSpPr>
            <p:nvPr/>
          </p:nvSpPr>
          <p:spPr bwMode="auto">
            <a:xfrm>
              <a:off x="442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4" name="AutoShape 772"/>
            <p:cNvSpPr>
              <a:spLocks noChangeArrowheads="1"/>
            </p:cNvSpPr>
            <p:nvPr/>
          </p:nvSpPr>
          <p:spPr bwMode="auto">
            <a:xfrm>
              <a:off x="488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5" name="AutoShape 773"/>
            <p:cNvSpPr>
              <a:spLocks noChangeArrowheads="1"/>
            </p:cNvSpPr>
            <p:nvPr/>
          </p:nvSpPr>
          <p:spPr bwMode="auto">
            <a:xfrm>
              <a:off x="121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6" name="AutoShape 774"/>
            <p:cNvSpPr>
              <a:spLocks noChangeArrowheads="1"/>
            </p:cNvSpPr>
            <p:nvPr/>
          </p:nvSpPr>
          <p:spPr bwMode="auto">
            <a:xfrm>
              <a:off x="152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7" name="AutoShape 775"/>
            <p:cNvSpPr>
              <a:spLocks noChangeArrowheads="1"/>
            </p:cNvSpPr>
            <p:nvPr/>
          </p:nvSpPr>
          <p:spPr bwMode="auto">
            <a:xfrm>
              <a:off x="198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8" name="AutoShape 776"/>
            <p:cNvSpPr>
              <a:spLocks noChangeArrowheads="1"/>
            </p:cNvSpPr>
            <p:nvPr/>
          </p:nvSpPr>
          <p:spPr bwMode="auto">
            <a:xfrm>
              <a:off x="244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9" name="AutoShape 777"/>
            <p:cNvSpPr>
              <a:spLocks noChangeArrowheads="1"/>
            </p:cNvSpPr>
            <p:nvPr/>
          </p:nvSpPr>
          <p:spPr bwMode="auto">
            <a:xfrm>
              <a:off x="167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0" name="AutoShape 778"/>
            <p:cNvSpPr>
              <a:spLocks noChangeArrowheads="1"/>
            </p:cNvSpPr>
            <p:nvPr/>
          </p:nvSpPr>
          <p:spPr bwMode="auto">
            <a:xfrm>
              <a:off x="213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1" name="AutoShape 779"/>
            <p:cNvSpPr>
              <a:spLocks noChangeArrowheads="1"/>
            </p:cNvSpPr>
            <p:nvPr/>
          </p:nvSpPr>
          <p:spPr bwMode="auto">
            <a:xfrm>
              <a:off x="259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2" name="AutoShape 780"/>
            <p:cNvSpPr>
              <a:spLocks noChangeArrowheads="1"/>
            </p:cNvSpPr>
            <p:nvPr/>
          </p:nvSpPr>
          <p:spPr bwMode="auto">
            <a:xfrm>
              <a:off x="305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3" name="AutoShape 781"/>
            <p:cNvSpPr>
              <a:spLocks noChangeArrowheads="1"/>
            </p:cNvSpPr>
            <p:nvPr/>
          </p:nvSpPr>
          <p:spPr bwMode="auto">
            <a:xfrm>
              <a:off x="228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4" name="AutoShape 782"/>
            <p:cNvSpPr>
              <a:spLocks noChangeArrowheads="1"/>
            </p:cNvSpPr>
            <p:nvPr/>
          </p:nvSpPr>
          <p:spPr bwMode="auto">
            <a:xfrm>
              <a:off x="274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5" name="AutoShape 783"/>
            <p:cNvSpPr>
              <a:spLocks noChangeArrowheads="1"/>
            </p:cNvSpPr>
            <p:nvPr/>
          </p:nvSpPr>
          <p:spPr bwMode="auto">
            <a:xfrm>
              <a:off x="320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6" name="AutoShape 784"/>
            <p:cNvSpPr>
              <a:spLocks noChangeArrowheads="1"/>
            </p:cNvSpPr>
            <p:nvPr/>
          </p:nvSpPr>
          <p:spPr bwMode="auto">
            <a:xfrm>
              <a:off x="381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7" name="AutoShape 785"/>
            <p:cNvSpPr>
              <a:spLocks noChangeArrowheads="1"/>
            </p:cNvSpPr>
            <p:nvPr/>
          </p:nvSpPr>
          <p:spPr bwMode="auto">
            <a:xfrm>
              <a:off x="289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8" name="AutoShape 786"/>
            <p:cNvSpPr>
              <a:spLocks noChangeArrowheads="1"/>
            </p:cNvSpPr>
            <p:nvPr/>
          </p:nvSpPr>
          <p:spPr bwMode="auto">
            <a:xfrm>
              <a:off x="351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9" name="AutoShape 787"/>
            <p:cNvSpPr>
              <a:spLocks noChangeArrowheads="1"/>
            </p:cNvSpPr>
            <p:nvPr/>
          </p:nvSpPr>
          <p:spPr bwMode="auto">
            <a:xfrm>
              <a:off x="396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0" name="AutoShape 788"/>
            <p:cNvSpPr>
              <a:spLocks noChangeArrowheads="1"/>
            </p:cNvSpPr>
            <p:nvPr/>
          </p:nvSpPr>
          <p:spPr bwMode="auto">
            <a:xfrm>
              <a:off x="458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1" name="AutoShape 789"/>
            <p:cNvSpPr>
              <a:spLocks noChangeArrowheads="1"/>
            </p:cNvSpPr>
            <p:nvPr/>
          </p:nvSpPr>
          <p:spPr bwMode="auto">
            <a:xfrm>
              <a:off x="36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2" name="AutoShape 790"/>
            <p:cNvSpPr>
              <a:spLocks noChangeArrowheads="1"/>
            </p:cNvSpPr>
            <p:nvPr/>
          </p:nvSpPr>
          <p:spPr bwMode="auto">
            <a:xfrm>
              <a:off x="427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3" name="AutoShape 791"/>
            <p:cNvSpPr>
              <a:spLocks noChangeArrowheads="1"/>
            </p:cNvSpPr>
            <p:nvPr/>
          </p:nvSpPr>
          <p:spPr bwMode="auto">
            <a:xfrm>
              <a:off x="473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4" name="AutoShape 792"/>
            <p:cNvSpPr>
              <a:spLocks noChangeArrowheads="1"/>
            </p:cNvSpPr>
            <p:nvPr/>
          </p:nvSpPr>
          <p:spPr bwMode="auto">
            <a:xfrm>
              <a:off x="2736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5" name="AutoShape 793"/>
            <p:cNvSpPr>
              <a:spLocks noChangeArrowheads="1"/>
            </p:cNvSpPr>
            <p:nvPr/>
          </p:nvSpPr>
          <p:spPr bwMode="auto">
            <a:xfrm>
              <a:off x="3504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6" name="AutoShape 794"/>
            <p:cNvSpPr>
              <a:spLocks noChangeArrowheads="1"/>
            </p:cNvSpPr>
            <p:nvPr/>
          </p:nvSpPr>
          <p:spPr bwMode="auto">
            <a:xfrm>
              <a:off x="1824" y="168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7" name="AutoShape 795"/>
            <p:cNvSpPr>
              <a:spLocks noChangeArrowheads="1"/>
            </p:cNvSpPr>
            <p:nvPr/>
          </p:nvSpPr>
          <p:spPr bwMode="auto">
            <a:xfrm>
              <a:off x="3792" y="19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8" name="AutoShape 796"/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9" name="AutoShape 797"/>
            <p:cNvSpPr>
              <a:spLocks noChangeArrowheads="1"/>
            </p:cNvSpPr>
            <p:nvPr/>
          </p:nvSpPr>
          <p:spPr bwMode="auto">
            <a:xfrm>
              <a:off x="1488" y="321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60" name="AutoShape 798"/>
            <p:cNvSpPr>
              <a:spLocks noChangeArrowheads="1"/>
            </p:cNvSpPr>
            <p:nvPr/>
          </p:nvSpPr>
          <p:spPr bwMode="auto">
            <a:xfrm>
              <a:off x="4272" y="124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</p:grpSp>
      <p:sp>
        <p:nvSpPr>
          <p:cNvPr id="19460" name="AutoShape 799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1" name="AutoShape 800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2" name="AutoShape 801"/>
          <p:cNvSpPr>
            <a:spLocks noChangeArrowheads="1"/>
          </p:cNvSpPr>
          <p:nvPr/>
        </p:nvSpPr>
        <p:spPr bwMode="auto">
          <a:xfrm>
            <a:off x="3352800" y="3124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3" name="AutoShape 802"/>
          <p:cNvSpPr>
            <a:spLocks noChangeArrowheads="1"/>
          </p:cNvSpPr>
          <p:nvPr/>
        </p:nvSpPr>
        <p:spPr bwMode="auto">
          <a:xfrm>
            <a:off x="4572000" y="56388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4" name="AutoShape 803"/>
          <p:cNvSpPr>
            <a:spLocks noChangeArrowheads="1"/>
          </p:cNvSpPr>
          <p:nvPr/>
        </p:nvSpPr>
        <p:spPr bwMode="auto">
          <a:xfrm>
            <a:off x="1905000" y="44196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5" name="AutoShape 804"/>
          <p:cNvSpPr>
            <a:spLocks noChangeArrowheads="1"/>
          </p:cNvSpPr>
          <p:nvPr/>
        </p:nvSpPr>
        <p:spPr bwMode="auto">
          <a:xfrm>
            <a:off x="6019800" y="2057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Case-kontrol-design</a:t>
            </a:r>
          </a:p>
        </p:txBody>
      </p:sp>
      <p:sp>
        <p:nvSpPr>
          <p:cNvPr id="19460" name="AutoShape 799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1" name="AutoShape 800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2" name="AutoShape 801"/>
          <p:cNvSpPr>
            <a:spLocks noChangeArrowheads="1"/>
          </p:cNvSpPr>
          <p:nvPr/>
        </p:nvSpPr>
        <p:spPr bwMode="auto">
          <a:xfrm>
            <a:off x="3352800" y="3124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3" name="AutoShape 802"/>
          <p:cNvSpPr>
            <a:spLocks noChangeArrowheads="1"/>
          </p:cNvSpPr>
          <p:nvPr/>
        </p:nvSpPr>
        <p:spPr bwMode="auto">
          <a:xfrm>
            <a:off x="4572000" y="56388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4" name="AutoShape 803"/>
          <p:cNvSpPr>
            <a:spLocks noChangeArrowheads="1"/>
          </p:cNvSpPr>
          <p:nvPr/>
        </p:nvSpPr>
        <p:spPr bwMode="auto">
          <a:xfrm>
            <a:off x="1905000" y="44196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5" name="AutoShape 804"/>
          <p:cNvSpPr>
            <a:spLocks noChangeArrowheads="1"/>
          </p:cNvSpPr>
          <p:nvPr/>
        </p:nvSpPr>
        <p:spPr bwMode="auto">
          <a:xfrm>
            <a:off x="6019800" y="2057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5" name="AutoShape 792">
            <a:extLst>
              <a:ext uri="{FF2B5EF4-FFF2-40B4-BE49-F238E27FC236}">
                <a16:creationId xmlns:a16="http://schemas.microsoft.com/office/drawing/2014/main" id="{EF1006EE-34D9-4FC1-BDCF-30BC0AA0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24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6" name="AutoShape 793">
            <a:extLst>
              <a:ext uri="{FF2B5EF4-FFF2-40B4-BE49-F238E27FC236}">
                <a16:creationId xmlns:a16="http://schemas.microsoft.com/office/drawing/2014/main" id="{1DF8BDEB-93B9-46D2-AF0F-309879FB2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7" name="AutoShape 794">
            <a:extLst>
              <a:ext uri="{FF2B5EF4-FFF2-40B4-BE49-F238E27FC236}">
                <a16:creationId xmlns:a16="http://schemas.microsoft.com/office/drawing/2014/main" id="{F3D1472C-BE39-460F-B435-F2DE384D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8" name="AutoShape 795">
            <a:extLst>
              <a:ext uri="{FF2B5EF4-FFF2-40B4-BE49-F238E27FC236}">
                <a16:creationId xmlns:a16="http://schemas.microsoft.com/office/drawing/2014/main" id="{80370E01-001F-4A51-B781-372B59C5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9" name="AutoShape 796">
            <a:extLst>
              <a:ext uri="{FF2B5EF4-FFF2-40B4-BE49-F238E27FC236}">
                <a16:creationId xmlns:a16="http://schemas.microsoft.com/office/drawing/2014/main" id="{F8579CDD-2BFE-46FD-B7A0-94464258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10" name="AutoShape 797">
            <a:extLst>
              <a:ext uri="{FF2B5EF4-FFF2-40B4-BE49-F238E27FC236}">
                <a16:creationId xmlns:a16="http://schemas.microsoft.com/office/drawing/2014/main" id="{6DD0CDA8-713E-412A-BB90-F3462F5E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05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11" name="AutoShape 798">
            <a:extLst>
              <a:ext uri="{FF2B5EF4-FFF2-40B4-BE49-F238E27FC236}">
                <a16:creationId xmlns:a16="http://schemas.microsoft.com/office/drawing/2014/main" id="{2856835E-85AB-4777-A2DF-CD27B80F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981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4465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Line 3"/>
          <p:cNvSpPr>
            <a:spLocks noChangeShapeType="1"/>
          </p:cNvSpPr>
          <p:nvPr/>
        </p:nvSpPr>
        <p:spPr bwMode="auto">
          <a:xfrm>
            <a:off x="1348152" y="29032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1348152" y="3512880"/>
            <a:ext cx="1676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>
            <a:off x="1348152" y="3055680"/>
            <a:ext cx="2667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1348152" y="38176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1348152" y="33604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8"/>
          <p:cNvSpPr>
            <a:spLocks noChangeShapeType="1"/>
          </p:cNvSpPr>
          <p:nvPr/>
        </p:nvSpPr>
        <p:spPr bwMode="auto">
          <a:xfrm>
            <a:off x="1348152" y="36652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1348152" y="320808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1348152" y="39700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1"/>
          <p:cNvSpPr txBox="1">
            <a:spLocks noChangeArrowheads="1"/>
          </p:cNvSpPr>
          <p:nvPr/>
        </p:nvSpPr>
        <p:spPr bwMode="auto">
          <a:xfrm>
            <a:off x="1271952" y="412248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/>
              <a:t>Persons</a:t>
            </a:r>
          </a:p>
        </p:txBody>
      </p:sp>
      <p:sp>
        <p:nvSpPr>
          <p:cNvPr id="26663" name="Line 53"/>
          <p:cNvSpPr>
            <a:spLocks noChangeShapeType="1"/>
          </p:cNvSpPr>
          <p:nvPr/>
        </p:nvSpPr>
        <p:spPr bwMode="auto">
          <a:xfrm>
            <a:off x="4929552" y="29032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Line 54"/>
          <p:cNvSpPr>
            <a:spLocks noChangeShapeType="1"/>
          </p:cNvSpPr>
          <p:nvPr/>
        </p:nvSpPr>
        <p:spPr bwMode="auto">
          <a:xfrm>
            <a:off x="4929552" y="3512880"/>
            <a:ext cx="1676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55"/>
          <p:cNvSpPr>
            <a:spLocks noChangeShapeType="1"/>
          </p:cNvSpPr>
          <p:nvPr/>
        </p:nvSpPr>
        <p:spPr bwMode="auto">
          <a:xfrm>
            <a:off x="4929552" y="3055680"/>
            <a:ext cx="2667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56"/>
          <p:cNvSpPr>
            <a:spLocks noChangeShapeType="1"/>
          </p:cNvSpPr>
          <p:nvPr/>
        </p:nvSpPr>
        <p:spPr bwMode="auto">
          <a:xfrm>
            <a:off x="4929552" y="38176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57"/>
          <p:cNvSpPr>
            <a:spLocks noChangeShapeType="1"/>
          </p:cNvSpPr>
          <p:nvPr/>
        </p:nvSpPr>
        <p:spPr bwMode="auto">
          <a:xfrm>
            <a:off x="4929552" y="33604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58"/>
          <p:cNvSpPr>
            <a:spLocks noChangeShapeType="1"/>
          </p:cNvSpPr>
          <p:nvPr/>
        </p:nvSpPr>
        <p:spPr bwMode="auto">
          <a:xfrm>
            <a:off x="4929552" y="36652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Line 59"/>
          <p:cNvSpPr>
            <a:spLocks noChangeShapeType="1"/>
          </p:cNvSpPr>
          <p:nvPr/>
        </p:nvSpPr>
        <p:spPr bwMode="auto">
          <a:xfrm>
            <a:off x="4929552" y="320808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Line 60"/>
          <p:cNvSpPr>
            <a:spLocks noChangeShapeType="1"/>
          </p:cNvSpPr>
          <p:nvPr/>
        </p:nvSpPr>
        <p:spPr bwMode="auto">
          <a:xfrm>
            <a:off x="4929552" y="39700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AutoShape 61"/>
          <p:cNvSpPr>
            <a:spLocks noChangeArrowheads="1"/>
          </p:cNvSpPr>
          <p:nvPr/>
        </p:nvSpPr>
        <p:spPr bwMode="auto">
          <a:xfrm>
            <a:off x="7596552" y="275088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6672" name="AutoShape 62"/>
          <p:cNvSpPr>
            <a:spLocks noChangeArrowheads="1"/>
          </p:cNvSpPr>
          <p:nvPr/>
        </p:nvSpPr>
        <p:spPr bwMode="auto">
          <a:xfrm>
            <a:off x="7596552" y="313188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6673" name="AutoShape 63"/>
          <p:cNvSpPr>
            <a:spLocks noChangeArrowheads="1"/>
          </p:cNvSpPr>
          <p:nvPr/>
        </p:nvSpPr>
        <p:spPr bwMode="auto">
          <a:xfrm>
            <a:off x="7596552" y="366528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6674" name="Text Box 64"/>
          <p:cNvSpPr txBox="1">
            <a:spLocks noChangeArrowheads="1"/>
          </p:cNvSpPr>
          <p:nvPr/>
        </p:nvSpPr>
        <p:spPr bwMode="auto">
          <a:xfrm>
            <a:off x="4853352" y="419868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/>
              <a:t>Use cases and a random sample of non-cases (controls)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-152400" y="1484784"/>
            <a:ext cx="9296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3100" kern="0" dirty="0">
                <a:solidFill>
                  <a:srgbClr val="56A0D3"/>
                </a:solidFill>
              </a:rPr>
              <a:t>“Traditional” or </a:t>
            </a:r>
            <a:r>
              <a:rPr lang="en-US" sz="3100" u="sng" kern="0" dirty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Case-Non-Case or Cumulative</a:t>
            </a:r>
            <a:br>
              <a:rPr lang="en-US" sz="3100" u="sng" kern="0" dirty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kern="0" dirty="0">
                <a:solidFill>
                  <a:srgbClr val="56A0D3"/>
                </a:solidFill>
              </a:rPr>
              <a:t>Case-Control Studies</a:t>
            </a:r>
          </a:p>
        </p:txBody>
      </p:sp>
    </p:spTree>
    <p:extLst>
      <p:ext uri="{BB962C8B-B14F-4D97-AF65-F5344CB8AC3E}">
        <p14:creationId xmlns:p14="http://schemas.microsoft.com/office/powerpoint/2010/main" val="382311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68700" y="6157913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Tid, år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57488" y="2606675"/>
            <a:ext cx="12763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135188" y="3370263"/>
            <a:ext cx="3868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125663" y="3751263"/>
            <a:ext cx="3878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135188" y="2989263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133600" y="5713413"/>
            <a:ext cx="4924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119313" y="2265363"/>
            <a:ext cx="0" cy="3448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667250" y="2284413"/>
            <a:ext cx="0" cy="3409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003925" y="2284413"/>
            <a:ext cx="0" cy="3409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400425" y="2284413"/>
            <a:ext cx="0" cy="3390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705225" y="4589463"/>
            <a:ext cx="2316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125663" y="5351463"/>
            <a:ext cx="287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2143125" y="4970463"/>
            <a:ext cx="3878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152650" y="4208463"/>
            <a:ext cx="12303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993900" y="5827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243263" y="582771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1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491038" y="5827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2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827713" y="5827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3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401888" y="4357688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()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4913313" y="2332038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()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811463" y="2755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4046538" y="31527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873500" y="3965575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()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575050" y="47371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4908550" y="351948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222875" y="5099050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()</a:t>
            </a:r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4033838" y="2608263"/>
            <a:ext cx="19526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4033838" y="2997200"/>
            <a:ext cx="19526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3362325" y="4216400"/>
            <a:ext cx="26384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157413" y="4587875"/>
            <a:ext cx="26384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465888" y="2706688"/>
            <a:ext cx="2354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a-DK" sz="2400" dirty="0" err="1"/>
              <a:t>Repræsentativ</a:t>
            </a:r>
            <a:r>
              <a:rPr lang="en-GB" altLang="da-DK" sz="2400" dirty="0"/>
              <a:t> </a:t>
            </a:r>
            <a:r>
              <a:rPr lang="en-GB" altLang="da-DK" sz="2400" dirty="0" err="1"/>
              <a:t>stikprøve</a:t>
            </a:r>
            <a:r>
              <a:rPr lang="en-GB" altLang="da-DK" sz="2400" dirty="0"/>
              <a:t> </a:t>
            </a:r>
            <a:r>
              <a:rPr lang="en-GB" altLang="da-DK" sz="2400" dirty="0" err="1"/>
              <a:t>af</a:t>
            </a:r>
            <a:r>
              <a:rPr lang="en-GB" altLang="da-DK" sz="2400" dirty="0"/>
              <a:t> </a:t>
            </a:r>
            <a:r>
              <a:rPr lang="en-GB" altLang="da-DK" sz="2400" dirty="0" err="1"/>
              <a:t>persontid</a:t>
            </a:r>
            <a:endParaRPr lang="en-GB" altLang="da-DK" sz="2400" dirty="0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729413" y="4010025"/>
            <a:ext cx="170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a-DK" sz="2400"/>
              <a:t> 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6838950" y="4287838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a-DK" sz="2400"/>
              <a:t>OR ~ IRR </a:t>
            </a: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2143125" y="2608263"/>
            <a:ext cx="1951038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3362325" y="5349875"/>
            <a:ext cx="26384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Sampling: tilfældige indeksdatoer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5335588" y="3046413"/>
            <a:ext cx="0" cy="2305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089525" y="2716213"/>
            <a:ext cx="474663" cy="270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8478" y="6160030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 dirty="0" err="1"/>
              <a:t>Tid</a:t>
            </a:r>
            <a:r>
              <a:rPr lang="en-GB" altLang="da-DK" sz="2400" dirty="0"/>
              <a:t>, </a:t>
            </a:r>
            <a:r>
              <a:rPr lang="en-GB" altLang="da-DK" sz="2400" dirty="0" err="1"/>
              <a:t>år</a:t>
            </a:r>
            <a:endParaRPr lang="en-GB" altLang="da-DK" sz="2400" dirty="0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805113" y="2608263"/>
            <a:ext cx="122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135188" y="3370263"/>
            <a:ext cx="3868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125663" y="3751263"/>
            <a:ext cx="3878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135188" y="2989263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133600" y="5713413"/>
            <a:ext cx="4924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119313" y="2265363"/>
            <a:ext cx="0" cy="3448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667250" y="2284413"/>
            <a:ext cx="0" cy="3409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6003925" y="2284413"/>
            <a:ext cx="0" cy="3409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400425" y="2284413"/>
            <a:ext cx="0" cy="3390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3644900" y="4589463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2125663" y="5351463"/>
            <a:ext cx="2847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2143125" y="4970463"/>
            <a:ext cx="3878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152650" y="4208463"/>
            <a:ext cx="12303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993900" y="5827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0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43263" y="582771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1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491038" y="5827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2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827713" y="5827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a-DK" sz="2400"/>
              <a:t>3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3225800" y="471805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3225800" y="509905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3225800" y="3517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3225800" y="3136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3225800" y="2755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225800" y="2374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3857625" y="2755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3857625" y="3136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3840163" y="43561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840163" y="471805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840163" y="509905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3857625" y="3517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5159375" y="3136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5159375" y="35179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159375" y="43561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5159375" y="47371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a-DK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4016375" y="2608263"/>
            <a:ext cx="17463" cy="27622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5335588" y="237966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508500" y="1960563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a-DK" sz="2400"/>
              <a:t>Risk set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791325" y="2587625"/>
            <a:ext cx="170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a-DK" sz="2400"/>
              <a:t>Stikprøve af hvert risk set</a:t>
            </a: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4033838" y="2608263"/>
            <a:ext cx="19526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4017963" y="2997200"/>
            <a:ext cx="19526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3362325" y="4216400"/>
            <a:ext cx="2638425" cy="15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2159000" y="4587875"/>
            <a:ext cx="2638425" cy="15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2125663" y="2608263"/>
            <a:ext cx="1952625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3362325" y="5351463"/>
            <a:ext cx="2638425" cy="15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6838950" y="4287838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a-DK" sz="2400"/>
              <a:t>OR ~ IRR </a:t>
            </a: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Sampling: </a:t>
            </a:r>
            <a:r>
              <a:rPr lang="da-DK" sz="4200" b="1" dirty="0" err="1">
                <a:latin typeface="Garamond" panose="02020404030301010803" pitchFamily="18" charset="0"/>
              </a:rPr>
              <a:t>risk</a:t>
            </a:r>
            <a:r>
              <a:rPr lang="da-DK" sz="4200" b="1" dirty="0">
                <a:latin typeface="Garamond" panose="02020404030301010803" pitchFamily="18" charset="0"/>
              </a:rPr>
              <a:t>-set-sampling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Fordele ved CC-studier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13285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600" dirty="0">
                <a:latin typeface="Garamond" panose="02020404030301010803" pitchFamily="18" charset="0"/>
              </a:rPr>
              <a:t>Statistisk effektive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600" dirty="0">
                <a:latin typeface="Garamond" panose="02020404030301010803" pitchFamily="18" charset="0"/>
              </a:rPr>
              <a:t>Mindre ressourcekrævende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600" dirty="0">
                <a:latin typeface="Garamond" panose="02020404030301010803" pitchFamily="18" charset="0"/>
              </a:rPr>
              <a:t>Kan studere multiple årsager samtidig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474DC-EFF6-4B11-AA88-9B9623B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Billedresultat for john snow pump">
            <a:extLst>
              <a:ext uri="{FF2B5EF4-FFF2-40B4-BE49-F238E27FC236}">
                <a16:creationId xmlns:a16="http://schemas.microsoft.com/office/drawing/2014/main" id="{849615F1-8E3D-4A92-9D3F-6E50684B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9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14400" y="2209800"/>
            <a:ext cx="7391400" cy="18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2800" b="0" dirty="0" err="1">
                <a:latin typeface="Garamond" panose="02020404030301010803" pitchFamily="18" charset="0"/>
              </a:rPr>
              <a:t>Anorexantia</a:t>
            </a:r>
            <a:r>
              <a:rPr lang="da-DK" altLang="da-DK" sz="2800" b="0" dirty="0">
                <a:latin typeface="Garamond" panose="02020404030301010803" pitchFamily="18" charset="0"/>
              </a:rPr>
              <a:t> -&gt; primær </a:t>
            </a:r>
            <a:r>
              <a:rPr lang="da-DK" altLang="da-DK" sz="2800" b="0" dirty="0" err="1">
                <a:latin typeface="Garamond" panose="02020404030301010803" pitchFamily="18" charset="0"/>
              </a:rPr>
              <a:t>pulmonal</a:t>
            </a:r>
            <a:r>
              <a:rPr lang="da-DK" altLang="da-DK" sz="2800" b="0" dirty="0">
                <a:latin typeface="Garamond" panose="02020404030301010803" pitchFamily="18" charset="0"/>
              </a:rPr>
              <a:t> hypertension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2800" b="0" dirty="0">
                <a:latin typeface="Garamond" panose="02020404030301010803" pitchFamily="18" charset="0"/>
              </a:rPr>
              <a:t>OR ≈ 20 for &gt;3 måneders eksponering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2800" b="0" dirty="0" err="1">
                <a:latin typeface="Garamond" panose="02020404030301010803" pitchFamily="18" charset="0"/>
              </a:rPr>
              <a:t>Baggrundsincidens</a:t>
            </a:r>
            <a:r>
              <a:rPr lang="da-DK" altLang="da-DK" sz="2800" b="0" dirty="0">
                <a:latin typeface="Garamond" panose="02020404030301010803" pitchFamily="18" charset="0"/>
              </a:rPr>
              <a:t>: 2 / 1.000.000 </a:t>
            </a:r>
            <a:r>
              <a:rPr lang="da-DK" altLang="da-DK" sz="2800" b="0" dirty="0" err="1">
                <a:latin typeface="Garamond" panose="02020404030301010803" pitchFamily="18" charset="0"/>
              </a:rPr>
              <a:t>personår</a:t>
            </a:r>
            <a:endParaRPr lang="da-DK" altLang="da-DK" sz="2800" b="0" dirty="0">
              <a:latin typeface="Garamond" panose="02020404030301010803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912024" y="6597352"/>
            <a:ext cx="32766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400" dirty="0" err="1">
                <a:latin typeface="Garamond" panose="02020404030301010803" pitchFamily="18" charset="0"/>
              </a:rPr>
              <a:t>Abenhaim</a:t>
            </a:r>
            <a:r>
              <a:rPr lang="da-DK" altLang="da-DK" sz="1400" dirty="0">
                <a:latin typeface="Garamond" panose="02020404030301010803" pitchFamily="18" charset="0"/>
              </a:rPr>
              <a:t> et al. NEJM 1996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1331640" y="4723219"/>
            <a:ext cx="6781800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2400" b="0" dirty="0">
                <a:latin typeface="Garamond" panose="02020404030301010803" pitchFamily="18" charset="0"/>
              </a:rPr>
              <a:t>Hvor mange tilfælde vil vi have om året hvis </a:t>
            </a:r>
            <a:br>
              <a:rPr lang="da-DK" altLang="da-DK" sz="2400" b="0" dirty="0">
                <a:latin typeface="Garamond" panose="02020404030301010803" pitchFamily="18" charset="0"/>
              </a:rPr>
            </a:br>
            <a:r>
              <a:rPr lang="da-DK" altLang="da-DK" sz="2400" b="0" dirty="0">
                <a:latin typeface="Garamond" panose="02020404030301010803" pitchFamily="18" charset="0"/>
              </a:rPr>
              <a:t>ALLE danskere (≈6 </a:t>
            </a:r>
            <a:r>
              <a:rPr lang="da-DK" altLang="da-DK" sz="2400" b="0" dirty="0" err="1">
                <a:latin typeface="Garamond" panose="02020404030301010803" pitchFamily="18" charset="0"/>
              </a:rPr>
              <a:t>mill</a:t>
            </a:r>
            <a:r>
              <a:rPr lang="da-DK" altLang="da-DK" sz="2400" b="0" dirty="0">
                <a:latin typeface="Garamond" panose="02020404030301010803" pitchFamily="18" charset="0"/>
              </a:rPr>
              <a:t>) tager </a:t>
            </a:r>
            <a:r>
              <a:rPr lang="da-DK" altLang="da-DK" sz="2400" b="0" dirty="0" err="1">
                <a:latin typeface="Garamond" panose="02020404030301010803" pitchFamily="18" charset="0"/>
              </a:rPr>
              <a:t>anorexantia</a:t>
            </a:r>
            <a:r>
              <a:rPr lang="da-DK" altLang="da-DK" sz="2400" b="0" dirty="0">
                <a:latin typeface="Garamond" panose="02020404030301010803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2400" b="0" dirty="0">
                <a:latin typeface="Garamond" panose="02020404030301010803" pitchFamily="18" charset="0"/>
              </a:rPr>
              <a:t>Hvor mange hvis der er 10.000 brugere?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Eksempel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1849438"/>
            <a:ext cx="7924800" cy="47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3200" b="0" dirty="0">
                <a:latin typeface="Garamond" panose="02020404030301010803" pitchFamily="18" charset="0"/>
              </a:rPr>
              <a:t>”Indlejret” case-kontrol studie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b="0" dirty="0">
                <a:latin typeface="Garamond" panose="02020404030301010803" pitchFamily="18" charset="0"/>
              </a:rPr>
              <a:t>Alle sygdomstilfælde udviklet inden for en veldefineret person-tid indgår som cases.</a:t>
            </a:r>
          </a:p>
          <a:p>
            <a:pPr algn="ctr"/>
            <a:endParaRPr lang="da-DK" altLang="da-DK" sz="3200" b="0" dirty="0">
              <a:latin typeface="Garamond" panose="02020404030301010803" pitchFamily="18" charset="0"/>
            </a:endParaRPr>
          </a:p>
          <a:p>
            <a:pPr algn="ctr"/>
            <a:r>
              <a:rPr lang="da-DK" altLang="da-DK" sz="3200" b="0" dirty="0">
                <a:latin typeface="Garamond" panose="02020404030301010803" pitchFamily="18" charset="0"/>
              </a:rPr>
              <a:t>=&gt; </a:t>
            </a:r>
            <a:r>
              <a:rPr lang="da-DK" altLang="da-DK" sz="3200" b="0" dirty="0" err="1">
                <a:latin typeface="Garamond" panose="02020404030301010803" pitchFamily="18" charset="0"/>
              </a:rPr>
              <a:t>Incidensen</a:t>
            </a:r>
            <a:r>
              <a:rPr lang="da-DK" altLang="da-DK" sz="3200" b="0" dirty="0">
                <a:latin typeface="Garamond" panose="02020404030301010803" pitchFamily="18" charset="0"/>
              </a:rPr>
              <a:t> er kendt</a:t>
            </a:r>
          </a:p>
          <a:p>
            <a:pPr algn="ctr"/>
            <a:r>
              <a:rPr lang="da-DK" altLang="da-DK" sz="3200" b="0" dirty="0">
                <a:latin typeface="Garamond" panose="02020404030301010803" pitchFamily="18" charset="0"/>
              </a:rPr>
              <a:t>=&gt; </a:t>
            </a:r>
            <a:r>
              <a:rPr lang="da-DK" altLang="da-DK" sz="3200" b="0" dirty="0" err="1">
                <a:latin typeface="Garamond" panose="02020404030301010803" pitchFamily="18" charset="0"/>
              </a:rPr>
              <a:t>Attributable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risks</a:t>
            </a:r>
            <a:r>
              <a:rPr lang="da-DK" altLang="da-DK" sz="3200" b="0" dirty="0">
                <a:latin typeface="Garamond" panose="02020404030301010803" pitchFamily="18" charset="0"/>
              </a:rPr>
              <a:t> kan beregnes.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da-DK" altLang="da-DK" sz="3200" b="0" dirty="0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a-DK" altLang="da-DK" sz="3200" b="0" dirty="0">
              <a:latin typeface="Garamond" panose="02020404030301010803" pitchFamily="18" charset="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827881" y="5733256"/>
            <a:ext cx="748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800" dirty="0">
                <a:latin typeface="Garamond" panose="02020404030301010803" pitchFamily="18" charset="0"/>
              </a:rPr>
              <a:t>If </a:t>
            </a:r>
            <a:r>
              <a:rPr lang="da-DK" altLang="da-DK" sz="1800" dirty="0" err="1">
                <a:latin typeface="Garamond" panose="02020404030301010803" pitchFamily="18" charset="0"/>
              </a:rPr>
              <a:t>properly</a:t>
            </a:r>
            <a:r>
              <a:rPr lang="da-DK" altLang="da-DK" sz="1800" dirty="0">
                <a:latin typeface="Garamond" panose="02020404030301010803" pitchFamily="18" charset="0"/>
              </a:rPr>
              <a:t> </a:t>
            </a:r>
            <a:r>
              <a:rPr lang="da-DK" altLang="da-DK" sz="1800" dirty="0" err="1">
                <a:latin typeface="Garamond" panose="02020404030301010803" pitchFamily="18" charset="0"/>
              </a:rPr>
              <a:t>conducted</a:t>
            </a:r>
            <a:r>
              <a:rPr lang="da-DK" altLang="da-DK" sz="1800" dirty="0">
                <a:latin typeface="Garamond" panose="02020404030301010803" pitchFamily="18" charset="0"/>
              </a:rPr>
              <a:t> and </a:t>
            </a:r>
            <a:r>
              <a:rPr lang="da-DK" altLang="da-DK" sz="1800" dirty="0" err="1">
                <a:latin typeface="Garamond" panose="02020404030301010803" pitchFamily="18" charset="0"/>
              </a:rPr>
              <a:t>analysed</a:t>
            </a:r>
            <a:r>
              <a:rPr lang="da-DK" altLang="da-DK" sz="1800" dirty="0">
                <a:latin typeface="Garamond" panose="02020404030301010803" pitchFamily="18" charset="0"/>
              </a:rPr>
              <a:t>, case-</a:t>
            </a:r>
            <a:r>
              <a:rPr lang="da-DK" altLang="da-DK" sz="1800" dirty="0" err="1">
                <a:latin typeface="Garamond" panose="02020404030301010803" pitchFamily="18" charset="0"/>
              </a:rPr>
              <a:t>control</a:t>
            </a:r>
            <a:r>
              <a:rPr lang="da-DK" altLang="da-DK" sz="1800" dirty="0">
                <a:latin typeface="Garamond" panose="02020404030301010803" pitchFamily="18" charset="0"/>
              </a:rPr>
              <a:t> studies </a:t>
            </a:r>
            <a:r>
              <a:rPr lang="da-DK" altLang="da-DK" sz="1800" dirty="0" err="1">
                <a:latin typeface="Garamond" panose="02020404030301010803" pitchFamily="18" charset="0"/>
              </a:rPr>
              <a:t>can</a:t>
            </a:r>
            <a:r>
              <a:rPr lang="da-DK" altLang="da-DK" sz="1800" dirty="0">
                <a:latin typeface="Garamond" panose="02020404030301010803" pitchFamily="18" charset="0"/>
              </a:rPr>
              <a:t> </a:t>
            </a:r>
            <a:r>
              <a:rPr lang="da-DK" altLang="da-DK" sz="1800" dirty="0" err="1">
                <a:latin typeface="Garamond" panose="02020404030301010803" pitchFamily="18" charset="0"/>
              </a:rPr>
              <a:t>yield</a:t>
            </a:r>
            <a:r>
              <a:rPr lang="da-DK" altLang="da-DK" sz="1800" dirty="0">
                <a:latin typeface="Garamond" panose="02020404030301010803" pitchFamily="18" charset="0"/>
              </a:rPr>
              <a:t> all the information </a:t>
            </a:r>
            <a:r>
              <a:rPr lang="da-DK" altLang="da-DK" sz="1800" dirty="0" err="1">
                <a:latin typeface="Garamond" panose="02020404030301010803" pitchFamily="18" charset="0"/>
              </a:rPr>
              <a:t>that</a:t>
            </a:r>
            <a:r>
              <a:rPr lang="da-DK" altLang="da-DK" sz="1800" dirty="0">
                <a:latin typeface="Garamond" panose="02020404030301010803" pitchFamily="18" charset="0"/>
              </a:rPr>
              <a:t> </a:t>
            </a:r>
            <a:r>
              <a:rPr lang="da-DK" altLang="da-DK" sz="1800" dirty="0" err="1">
                <a:latin typeface="Garamond" panose="02020404030301010803" pitchFamily="18" charset="0"/>
              </a:rPr>
              <a:t>cohort</a:t>
            </a:r>
            <a:r>
              <a:rPr lang="da-DK" altLang="da-DK" sz="1800" dirty="0">
                <a:latin typeface="Garamond" panose="02020404030301010803" pitchFamily="18" charset="0"/>
              </a:rPr>
              <a:t> studies </a:t>
            </a:r>
            <a:r>
              <a:rPr lang="da-DK" altLang="da-DK" sz="1800" dirty="0" err="1">
                <a:latin typeface="Garamond" panose="02020404030301010803" pitchFamily="18" charset="0"/>
              </a:rPr>
              <a:t>can</a:t>
            </a:r>
            <a:r>
              <a:rPr lang="da-DK" altLang="da-DK" sz="1800" dirty="0">
                <a:latin typeface="Garamond" panose="02020404030301010803" pitchFamily="18" charset="0"/>
              </a:rPr>
              <a:t> provide..     Rothmann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 err="1">
                <a:latin typeface="Garamond" panose="02020404030301010803" pitchFamily="18" charset="0"/>
              </a:rPr>
              <a:t>Nested</a:t>
            </a:r>
            <a:r>
              <a:rPr lang="da-DK" sz="4200" b="1" dirty="0">
                <a:latin typeface="Garamond" panose="02020404030301010803" pitchFamily="18" charset="0"/>
              </a:rPr>
              <a:t> case-kontrol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4338"/>
            <a:ext cx="7772400" cy="1143000"/>
          </a:xfrm>
        </p:spPr>
        <p:txBody>
          <a:bodyPr/>
          <a:lstStyle/>
          <a:p>
            <a:pPr algn="ctr" eaLnBrk="1" hangingPunct="1"/>
            <a:r>
              <a:rPr lang="da-DK" altLang="da-DK" sz="4000" b="1" dirty="0">
                <a:latin typeface="Garamond" panose="02020404030301010803" pitchFamily="18" charset="0"/>
              </a:rPr>
              <a:t>Evidenshierarkiet</a:t>
            </a:r>
          </a:p>
        </p:txBody>
      </p:sp>
      <p:pic>
        <p:nvPicPr>
          <p:cNvPr id="33795" name="Picture 41" descr="http://www.indianjurol.com/articles/2011/27/4/images/IndianJUrol_2011_27_4_536_91448_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897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budstavle 2"/>
          <p:cNvSpPr/>
          <p:nvPr/>
        </p:nvSpPr>
        <p:spPr>
          <a:xfrm>
            <a:off x="2195513" y="1989138"/>
            <a:ext cx="4795837" cy="4464050"/>
          </a:xfrm>
          <a:prstGeom prst="noSmoking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52500" y="1578093"/>
            <a:ext cx="7239000" cy="50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14407D"/>
              </a:buClr>
            </a:pPr>
            <a:r>
              <a:rPr lang="da-DK" altLang="da-DK" sz="2800" b="0" dirty="0">
                <a:latin typeface="Garamond" panose="02020404030301010803" pitchFamily="18" charset="0"/>
              </a:rPr>
              <a:t>Kontroller skal repræsentere personer, som, </a:t>
            </a:r>
            <a:br>
              <a:rPr lang="da-DK" altLang="da-DK" sz="2800" b="0" dirty="0">
                <a:latin typeface="Garamond" panose="02020404030301010803" pitchFamily="18" charset="0"/>
              </a:rPr>
            </a:br>
            <a:r>
              <a:rPr lang="da-DK" altLang="da-DK" sz="2800" b="0" dirty="0">
                <a:latin typeface="Garamond" panose="02020404030301010803" pitchFamily="18" charset="0"/>
              </a:rPr>
              <a:t>hvis de havde udviklet sygdommen, </a:t>
            </a:r>
            <a:br>
              <a:rPr lang="da-DK" altLang="da-DK" sz="2800" b="0" dirty="0">
                <a:latin typeface="Garamond" panose="02020404030301010803" pitchFamily="18" charset="0"/>
              </a:rPr>
            </a:br>
            <a:r>
              <a:rPr lang="da-DK" altLang="da-DK" sz="2800" b="0" dirty="0">
                <a:latin typeface="Garamond" panose="02020404030301010803" pitchFamily="18" charset="0"/>
              </a:rPr>
              <a:t>ville være blevet cases.</a:t>
            </a:r>
          </a:p>
          <a:p>
            <a:pPr algn="ctr">
              <a:spcBef>
                <a:spcPct val="20000"/>
              </a:spcBef>
              <a:buClr>
                <a:srgbClr val="14407D"/>
              </a:buClr>
            </a:pPr>
            <a:r>
              <a:rPr lang="da-DK" altLang="da-DK" sz="2800" b="0" dirty="0">
                <a:latin typeface="Garamond" panose="02020404030301010803" pitchFamily="18" charset="0"/>
              </a:rPr>
              <a:t>Ekspositionen må ikke influere på </a:t>
            </a:r>
            <a:br>
              <a:rPr lang="da-DK" altLang="da-DK" sz="2800" b="0" dirty="0">
                <a:latin typeface="Garamond" panose="02020404030301010803" pitchFamily="18" charset="0"/>
              </a:rPr>
            </a:br>
            <a:r>
              <a:rPr lang="da-DK" altLang="da-DK" sz="2800" b="0" dirty="0">
                <a:latin typeface="Garamond" panose="02020404030301010803" pitchFamily="18" charset="0"/>
              </a:rPr>
              <a:t>sandsynligheden for at blive udvalgt som kontrol.</a:t>
            </a:r>
          </a:p>
          <a:p>
            <a:pPr algn="ctr">
              <a:spcBef>
                <a:spcPct val="20000"/>
              </a:spcBef>
              <a:buClr>
                <a:srgbClr val="14407D"/>
              </a:buClr>
            </a:pPr>
            <a:r>
              <a:rPr lang="da-DK" altLang="da-DK" sz="2800" b="0" dirty="0">
                <a:latin typeface="Garamond" panose="02020404030301010803" pitchFamily="18" charset="0"/>
              </a:rPr>
              <a:t>Tilsyneladende ligetil, men talrige historiske eksempler på problemer…</a:t>
            </a:r>
          </a:p>
          <a:p>
            <a:pPr algn="ctr">
              <a:spcBef>
                <a:spcPct val="20000"/>
              </a:spcBef>
              <a:buClr>
                <a:srgbClr val="14407D"/>
              </a:buClr>
            </a:pPr>
            <a:endParaRPr lang="da-DK" altLang="da-DK" sz="2800" b="0" dirty="0">
              <a:latin typeface="Garamond" panose="02020404030301010803" pitchFamily="18" charset="0"/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2800" b="0" dirty="0">
                <a:solidFill>
                  <a:srgbClr val="FF0000"/>
                </a:solidFill>
                <a:latin typeface="Garamond" panose="02020404030301010803" pitchFamily="18" charset="0"/>
              </a:rPr>
              <a:t>Kontrollerne er ikke raske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2800" b="0" dirty="0">
                <a:solidFill>
                  <a:srgbClr val="FF0000"/>
                </a:solidFill>
                <a:latin typeface="Garamond" panose="02020404030301010803" pitchFamily="18" charset="0"/>
              </a:rPr>
              <a:t>Kontrollernes tilstand er ikke et forstadie til cases’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Selektion af kontroller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28650" y="1578093"/>
            <a:ext cx="7886700" cy="498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Clr>
                <a:srgbClr val="14407D"/>
              </a:buClr>
            </a:pP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</a:p>
          <a:p>
            <a:pPr algn="ctr">
              <a:spcBef>
                <a:spcPts val="1200"/>
              </a:spcBef>
              <a:buClr>
                <a:srgbClr val="14407D"/>
              </a:buClr>
            </a:pPr>
            <a:r>
              <a:rPr lang="da-DK" altLang="da-DK" sz="3200" b="0" dirty="0">
                <a:latin typeface="Garamond" panose="02020404030301010803" pitchFamily="18" charset="0"/>
              </a:rPr>
              <a:t>Rygning som årsag til lungecancer. Kontrollerne er personer med andre lungesygdomme.</a:t>
            </a:r>
          </a:p>
          <a:p>
            <a:pPr algn="ctr">
              <a:spcBef>
                <a:spcPts val="1200"/>
              </a:spcBef>
              <a:buClr>
                <a:srgbClr val="14407D"/>
              </a:buClr>
            </a:pPr>
            <a:r>
              <a:rPr lang="da-DK" altLang="da-DK" sz="3200" b="0" dirty="0" err="1">
                <a:latin typeface="Garamond" panose="02020404030301010803" pitchFamily="18" charset="0"/>
              </a:rPr>
              <a:t>Fenoterol</a:t>
            </a:r>
            <a:r>
              <a:rPr lang="da-DK" altLang="da-DK" sz="3200" b="0" dirty="0">
                <a:latin typeface="Garamond" panose="02020404030301010803" pitchFamily="18" charset="0"/>
              </a:rPr>
              <a:t> som årsag til astmadød. Kontrollerne er personer som er indlagt med svært astmaanfald.</a:t>
            </a:r>
          </a:p>
          <a:p>
            <a:pPr algn="ctr">
              <a:spcBef>
                <a:spcPts val="1200"/>
              </a:spcBef>
              <a:buClr>
                <a:srgbClr val="14407D"/>
              </a:buClr>
            </a:pP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Helicobacter</a:t>
            </a:r>
            <a:r>
              <a:rPr lang="da-DK" altLang="da-DK" sz="3200" b="0" dirty="0">
                <a:latin typeface="Garamond" panose="02020404030301010803" pitchFamily="18" charset="0"/>
              </a:rPr>
              <a:t> som årsag til ulcusblødning. Kontrollerne er personer med ukompliceret ulcus.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Historiske brølere…</a:t>
            </a:r>
          </a:p>
        </p:txBody>
      </p:sp>
    </p:spTree>
    <p:extLst>
      <p:ext uri="{BB962C8B-B14F-4D97-AF65-F5344CB8AC3E}">
        <p14:creationId xmlns:p14="http://schemas.microsoft.com/office/powerpoint/2010/main" val="25887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95350" y="1988840"/>
            <a:ext cx="7620000" cy="35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200" b="0" dirty="0">
                <a:latin typeface="Garamond" panose="02020404030301010803" pitchFamily="18" charset="0"/>
              </a:rPr>
              <a:t>Udtrykker principielt kun relative risici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200" b="0" dirty="0">
                <a:latin typeface="Garamond" panose="02020404030301010803" pitchFamily="18" charset="0"/>
              </a:rPr>
              <a:t>Kan ikke studere multiple </a:t>
            </a:r>
            <a:r>
              <a:rPr lang="da-DK" altLang="da-DK" sz="3200" b="0" dirty="0" err="1">
                <a:latin typeface="Garamond" panose="02020404030301010803" pitchFamily="18" charset="0"/>
              </a:rPr>
              <a:t>outcomes</a:t>
            </a:r>
            <a:endParaRPr lang="da-DK" altLang="da-DK" sz="3200" b="0" dirty="0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200" b="0" dirty="0">
                <a:latin typeface="Garamond" panose="02020404030301010803" pitchFamily="18" charset="0"/>
              </a:rPr>
              <a:t>Mindre effektive ved sjælden eksposition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200" b="0" dirty="0">
                <a:latin typeface="Garamond" panose="02020404030301010803" pitchFamily="18" charset="0"/>
              </a:rPr>
              <a:t>Problemer med kontrol selektion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da-DK" altLang="da-DK" sz="3200" b="0" dirty="0">
                <a:latin typeface="Garamond" panose="02020404030301010803" pitchFamily="18" charset="0"/>
              </a:rPr>
              <a:t>Sværere at formidle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Ulemper ved case-kontrol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594-34AD-4FFD-822F-3BA98685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b="1" dirty="0">
                <a:latin typeface="Garamond" panose="02020404030301010803" pitchFamily="18" charset="0"/>
              </a:rPr>
              <a:t>... sværere at formidle?!</a:t>
            </a: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id="{D79087DE-2325-487C-B9B9-B5F49D04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207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Decision: rejection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comments from the meeting: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committee felt this is a topical subject.  This study is not the first of its kind, but it is a very big study and this is a strength.  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the committee felt that the case-control methodology is intrinsically weak.</a:t>
            </a:r>
            <a:r>
              <a:rPr lang="en-US" altLang="da-DK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 there are lots of variables such as smoking that are not addressed (instead an indirect measure of COPD is used).</a:t>
            </a:r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altLang="da-D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CE7F-A39D-400E-90B8-38942124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b="1" dirty="0">
                <a:latin typeface="Garamond" panose="02020404030301010803" pitchFamily="18" charset="0"/>
              </a:rPr>
              <a:t>... sværere at formidle?!</a:t>
            </a:r>
            <a:endParaRPr lang="da-DK" dirty="0"/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C0BFAF1D-7218-4603-9B1A-27438F9AC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199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a-DK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sending us your paper. We read it with interest but I regret to say that we have decided not to publish it in the BMJ.</a:t>
            </a:r>
            <a:endParaRPr lang="da-DK" altLang="da-DK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altLang="da-DK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a-DK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lack of data on relevant confounding variables </a:t>
            </a:r>
            <a:r>
              <a:rPr lang="en-US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modest numbers of those exposed who experienced the outcome of interest (compared to other studies)</a:t>
            </a:r>
            <a:r>
              <a:rPr lang="en-US" altLang="da-DK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significant limitations. The debate carries on and this study does not quite have the data to generate the definitive answer to this question.</a:t>
            </a:r>
            <a:endParaRPr lang="da-DK" altLang="da-DK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8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C214-A1C6-4716-B913-6FBCD73A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6736E-F1F1-4F6E-A25E-5F62FFED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89" y="365126"/>
            <a:ext cx="8206021" cy="155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4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Matching i kohortestudier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989138"/>
            <a:ext cx="8001000" cy="44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14407D"/>
              </a:buClr>
            </a:pPr>
            <a:r>
              <a:rPr lang="da-DK" altLang="da-DK" sz="2800" b="0" dirty="0">
                <a:latin typeface="Garamond" panose="02020404030301010803" pitchFamily="18" charset="0"/>
              </a:rPr>
              <a:t>For hver lægemiddelbruger med visse karakteristika rekrutteres en ikke-bruger med samme karakteristika.</a:t>
            </a:r>
          </a:p>
          <a:p>
            <a:pPr algn="ctr">
              <a:spcBef>
                <a:spcPct val="20000"/>
              </a:spcBef>
              <a:buClr>
                <a:srgbClr val="14407D"/>
              </a:buClr>
              <a:buFont typeface="Zapf Dingbats" charset="2"/>
              <a:buChar char="n"/>
            </a:pPr>
            <a:endParaRPr lang="da-DK" altLang="da-DK" sz="2800" b="0" dirty="0">
              <a:latin typeface="Garamond" panose="02020404030301010803" pitchFamily="18" charset="0"/>
            </a:endParaRPr>
          </a:p>
          <a:p>
            <a:pPr algn="ctr">
              <a:spcBef>
                <a:spcPct val="20000"/>
              </a:spcBef>
              <a:buClr>
                <a:srgbClr val="14407D"/>
              </a:buClr>
            </a:pPr>
            <a:r>
              <a:rPr lang="da-DK" altLang="da-DK" sz="2800" b="0" dirty="0">
                <a:latin typeface="Garamond" panose="02020404030301010803" pitchFamily="18" charset="0"/>
              </a:rPr>
              <a:t>For en 55-årig mandlig NSAID-bruger uden ulcusanamnese og uden brug af ASA rekrutteres en tilsvarende ikke-bruger af NSAID.</a:t>
            </a:r>
          </a:p>
          <a:p>
            <a:pPr algn="ctr">
              <a:spcBef>
                <a:spcPct val="20000"/>
              </a:spcBef>
              <a:buClr>
                <a:srgbClr val="14407D"/>
              </a:buClr>
              <a:buFont typeface="Zapf Dingbats" charset="2"/>
              <a:buChar char="n"/>
            </a:pPr>
            <a:endParaRPr lang="da-DK" altLang="da-DK" sz="2800" b="0" dirty="0">
              <a:latin typeface="Garamond" panose="02020404030301010803" pitchFamily="18" charset="0"/>
            </a:endParaRPr>
          </a:p>
          <a:p>
            <a:pPr algn="ctr">
              <a:spcBef>
                <a:spcPct val="20000"/>
              </a:spcBef>
              <a:buClr>
                <a:srgbClr val="14407D"/>
              </a:buClr>
            </a:pPr>
            <a:r>
              <a:rPr lang="da-DK" altLang="da-DK" sz="2800" b="0" dirty="0">
                <a:latin typeface="Garamond" panose="02020404030301010803" pitchFamily="18" charset="0"/>
              </a:rPr>
              <a:t>Intuitivt en efterligning af randomiseret forsøg.</a:t>
            </a:r>
          </a:p>
          <a:p>
            <a:pPr algn="ctr">
              <a:spcBef>
                <a:spcPct val="20000"/>
              </a:spcBef>
              <a:buClr>
                <a:srgbClr val="14407D"/>
              </a:buClr>
              <a:buFont typeface="Zapf Dingbats" charset="2"/>
              <a:buChar char="n"/>
            </a:pPr>
            <a:endParaRPr lang="da-DK" altLang="da-DK" sz="2800" b="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D1F13-5765-41B9-84C4-672025FF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080E23D-9733-436A-AB02-25599FAC9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96" y="1412776"/>
            <a:ext cx="5055264" cy="36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391454B-83A7-421C-B6FF-2FB91D138C5A}"/>
              </a:ext>
            </a:extLst>
          </p:cNvPr>
          <p:cNvSpPr/>
          <p:nvPr/>
        </p:nvSpPr>
        <p:spPr>
          <a:xfrm>
            <a:off x="213910" y="2203264"/>
            <a:ext cx="48245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“On proceeding to the spot, I found that nearly all the deaths had taken place within a short distance of the [Broad Street] pump. There were only ten deaths in houses situated decidedly nearer to another street-pump.”</a:t>
            </a:r>
          </a:p>
          <a:p>
            <a:pPr algn="ctr"/>
            <a:endParaRPr lang="en-US" sz="2400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John Snow</a:t>
            </a:r>
          </a:p>
          <a:p>
            <a:pPr algn="r"/>
            <a:r>
              <a:rPr lang="en-US" sz="1400" dirty="0">
                <a:solidFill>
                  <a:srgbClr val="222222"/>
                </a:solidFill>
                <a:latin typeface="Garamond" panose="02020404030301010803" pitchFamily="18" charset="0"/>
              </a:rPr>
              <a:t>(the one that actually </a:t>
            </a:r>
            <a:br>
              <a:rPr lang="en-US" sz="1400" dirty="0">
                <a:solidFill>
                  <a:srgbClr val="222222"/>
                </a:solidFill>
                <a:latin typeface="Garamond" panose="02020404030301010803" pitchFamily="18" charset="0"/>
              </a:rPr>
            </a:br>
            <a:r>
              <a:rPr lang="en-US" sz="1400" dirty="0">
                <a:solidFill>
                  <a:srgbClr val="222222"/>
                </a:solidFill>
                <a:latin typeface="Garamond" panose="02020404030301010803" pitchFamily="18" charset="0"/>
              </a:rPr>
              <a:t>knew something…)</a:t>
            </a:r>
          </a:p>
        </p:txBody>
      </p:sp>
    </p:spTree>
    <p:extLst>
      <p:ext uri="{BB962C8B-B14F-4D97-AF65-F5344CB8AC3E}">
        <p14:creationId xmlns:p14="http://schemas.microsoft.com/office/powerpoint/2010/main" val="855015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Matching i case-</a:t>
            </a:r>
            <a:r>
              <a:rPr lang="da-DK" altLang="da-DK" sz="4200" b="1" dirty="0" err="1">
                <a:latin typeface="Garamond" panose="02020404030301010803" pitchFamily="18" charset="0"/>
              </a:rPr>
              <a:t>control</a:t>
            </a:r>
            <a:r>
              <a:rPr lang="da-DK" altLang="da-DK" sz="4200" b="1" dirty="0">
                <a:latin typeface="Garamond" panose="02020404030301010803" pitchFamily="18" charset="0"/>
              </a:rPr>
              <a:t> studie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da-DK" altLang="da-DK" sz="2800" b="0" dirty="0">
                <a:latin typeface="Garamond" panose="02020404030301010803" pitchFamily="18" charset="0"/>
              </a:rPr>
              <a:t>For hver case rekrutteres en rask kontrol </a:t>
            </a:r>
            <a:br>
              <a:rPr kumimoji="0" lang="da-DK" altLang="da-DK" sz="2800" b="0" dirty="0">
                <a:latin typeface="Garamond" panose="02020404030301010803" pitchFamily="18" charset="0"/>
              </a:rPr>
            </a:br>
            <a:r>
              <a:rPr kumimoji="0" lang="da-DK" altLang="da-DK" sz="2800" b="0" dirty="0">
                <a:latin typeface="Garamond" panose="02020404030301010803" pitchFamily="18" charset="0"/>
              </a:rPr>
              <a:t>med samme karakteristika.</a:t>
            </a:r>
          </a:p>
          <a:p>
            <a:pPr marL="0" indent="0" algn="ctr">
              <a:buNone/>
            </a:pPr>
            <a:endParaRPr lang="da-DK" altLang="da-DK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kumimoji="0" lang="da-DK" altLang="da-DK" sz="2800" dirty="0">
                <a:latin typeface="Garamond" panose="02020404030301010803" pitchFamily="18" charset="0"/>
              </a:rPr>
              <a:t>For en 55-årig mandlig patient med ulcusblødning rekrutteres en rask person som er sammenlignelig </a:t>
            </a:r>
            <a:r>
              <a:rPr kumimoji="0" lang="da-DK" altLang="da-DK" sz="2800" dirty="0" err="1">
                <a:latin typeface="Garamond" panose="02020404030301010803" pitchFamily="18" charset="0"/>
              </a:rPr>
              <a:t>mht</a:t>
            </a:r>
            <a:r>
              <a:rPr kumimoji="0" lang="da-DK" altLang="da-DK" sz="2800" dirty="0">
                <a:latin typeface="Garamond" panose="02020404030301010803" pitchFamily="18" charset="0"/>
              </a:rPr>
              <a:t> alder, køn og ASA-forbrug</a:t>
            </a:r>
            <a:r>
              <a:rPr kumimoji="0" lang="da-DK" altLang="da-DK" sz="2800" b="1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7544" y="836712"/>
            <a:ext cx="8208912" cy="501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3200" dirty="0">
                <a:latin typeface="Garamond" panose="02020404030301010803" pitchFamily="18" charset="0"/>
              </a:rPr>
              <a:t>Rationale for matching i kohorte-studier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b="0" dirty="0">
                <a:latin typeface="Garamond" panose="02020404030301010803" pitchFamily="18" charset="0"/>
              </a:rPr>
              <a:t>Kontrol af </a:t>
            </a:r>
            <a:r>
              <a:rPr lang="da-DK" altLang="da-DK" sz="3200" b="0" dirty="0" err="1">
                <a:latin typeface="Garamond" panose="02020404030301010803" pitchFamily="18" charset="0"/>
              </a:rPr>
              <a:t>konfounding</a:t>
            </a:r>
            <a:endParaRPr lang="da-DK" altLang="da-DK" sz="3200" b="0" dirty="0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b="0" dirty="0" err="1">
                <a:latin typeface="Garamond" panose="02020404030301010803" pitchFamily="18" charset="0"/>
              </a:rPr>
              <a:t>Effektivititet</a:t>
            </a:r>
            <a:endParaRPr lang="da-DK" altLang="da-DK" sz="3200" b="0" dirty="0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a-DK" altLang="da-DK" sz="3200" b="0" dirty="0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dirty="0">
                <a:latin typeface="Garamond" panose="02020404030301010803" pitchFamily="18" charset="0"/>
              </a:rPr>
              <a:t>Rationale for matching i case-kontrol-studier</a:t>
            </a:r>
          </a:p>
          <a:p>
            <a:pPr algn="ctr">
              <a:spcBef>
                <a:spcPct val="50000"/>
              </a:spcBef>
            </a:pPr>
            <a:r>
              <a:rPr lang="da-DK" altLang="da-DK" sz="3200" b="0" dirty="0" err="1">
                <a:latin typeface="Garamond" panose="02020404030301010803" pitchFamily="18" charset="0"/>
              </a:rPr>
              <a:t>Effektivititet</a:t>
            </a:r>
            <a:endParaRPr lang="da-DK" altLang="da-DK" sz="3200" b="0" dirty="0">
              <a:latin typeface="Garamond" panose="02020404030301010803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da-DK" altLang="da-DK" sz="3200" b="0" dirty="0">
                <a:latin typeface="Garamond" panose="02020404030301010803" pitchFamily="18" charset="0"/>
              </a:rPr>
              <a:t>(Kontrol af </a:t>
            </a:r>
            <a:r>
              <a:rPr lang="da-DK" altLang="da-DK" sz="3200" b="0" dirty="0" err="1">
                <a:latin typeface="Garamond" panose="02020404030301010803" pitchFamily="18" charset="0"/>
              </a:rPr>
              <a:t>konfounding</a:t>
            </a:r>
            <a:r>
              <a:rPr lang="da-DK" altLang="da-DK" sz="3200" b="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62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F8FE-5DA4-48C9-B329-B5658FDF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A403601-416E-47F9-886C-8D086472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126"/>
            <a:ext cx="7992888" cy="107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1" y="504634"/>
            <a:ext cx="8810625" cy="79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33772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8000" dirty="0">
                <a:latin typeface="Garamond" panose="02020404030301010803" pitchFamily="18" charset="0"/>
              </a:rPr>
              <a:t>Li</a:t>
            </a:r>
            <a:r>
              <a:rPr lang="da-DK" sz="18000" baseline="30000" dirty="0">
                <a:latin typeface="Garamond" panose="02020404030301010803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253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F7344-8AE5-4322-816E-A249DB6A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C:\Users\Anton\AppData\Local\Temp\LithiumCOLON - New Page.png">
            <a:extLst>
              <a:ext uri="{FF2B5EF4-FFF2-40B4-BE49-F238E27FC236}">
                <a16:creationId xmlns:a16="http://schemas.microsoft.com/office/drawing/2014/main" id="{86353A5F-A045-4C6F-B84B-EFE18E04B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14" y="205539"/>
            <a:ext cx="3352572" cy="6446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F0FC5-6FE6-4D59-A382-28473332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C192B9-1E8A-4228-BE64-1EDDB08C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29" y="0"/>
            <a:ext cx="4937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70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00A1E-C4A4-4EA9-A5A1-EC279585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600946D-1FD5-4E6B-9AE0-92FC1C22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6768752" cy="147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5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0724A-2970-4BDE-A00C-8FA171B4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B3F511F-6A1B-4174-ADE2-5B1D175C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28762"/>
            <a:ext cx="85915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78694AD-5AB8-4A9F-AAAB-A2C610C12CA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Garamond" panose="02020404030301010803" pitchFamily="18" charset="0"/>
              </a:rPr>
              <a:t>3 of 86 male cancer patients were non-smokers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Garamond" panose="02020404030301010803" pitchFamily="18" charset="0"/>
              </a:rPr>
              <a:t>14 of 86 of healthy men were non-smokers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9654F4B-AA4C-413A-A75F-3C43A5F7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da-DK" b="1" dirty="0">
                <a:latin typeface="Garamond" panose="02020404030301010803" pitchFamily="18" charset="0"/>
              </a:rPr>
              <a:t>Smoking and </a:t>
            </a:r>
            <a:r>
              <a:rPr lang="da-DK" b="1" dirty="0" err="1">
                <a:latin typeface="Garamond" panose="02020404030301010803" pitchFamily="18" charset="0"/>
              </a:rPr>
              <a:t>lung</a:t>
            </a:r>
            <a:r>
              <a:rPr lang="da-DK" b="1" dirty="0">
                <a:latin typeface="Garamond" panose="02020404030301010803" pitchFamily="18" charset="0"/>
              </a:rPr>
              <a:t> cancer?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99B9550-F7C2-463A-B305-EA1997C34C43}"/>
              </a:ext>
            </a:extLst>
          </p:cNvPr>
          <p:cNvSpPr txBox="1"/>
          <p:nvPr/>
        </p:nvSpPr>
        <p:spPr>
          <a:xfrm>
            <a:off x="5400359" y="3878106"/>
            <a:ext cx="358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Garamond" panose="02020404030301010803" pitchFamily="18" charset="0"/>
              </a:rPr>
              <a:t>Müller FH, </a:t>
            </a:r>
            <a:r>
              <a:rPr lang="da-DK" i="1" dirty="0">
                <a:latin typeface="Garamond" panose="02020404030301010803" pitchFamily="18" charset="0"/>
              </a:rPr>
              <a:t>Z. </a:t>
            </a:r>
            <a:r>
              <a:rPr lang="da-DK" i="1" dirty="0" err="1">
                <a:latin typeface="Garamond" panose="02020404030301010803" pitchFamily="18" charset="0"/>
              </a:rPr>
              <a:t>Krebsforsch</a:t>
            </a:r>
            <a:r>
              <a:rPr lang="da-DK" i="1" dirty="0">
                <a:latin typeface="Garamond" panose="02020404030301010803" pitchFamily="18" charset="0"/>
              </a:rPr>
              <a:t> </a:t>
            </a:r>
            <a:r>
              <a:rPr lang="da-DK" dirty="0">
                <a:latin typeface="Garamond" panose="02020404030301010803" pitchFamily="18" charset="0"/>
              </a:rPr>
              <a:t>(1939); 49:57</a:t>
            </a:r>
          </a:p>
        </p:txBody>
      </p:sp>
    </p:spTree>
    <p:extLst>
      <p:ext uri="{BB962C8B-B14F-4D97-AF65-F5344CB8AC3E}">
        <p14:creationId xmlns:p14="http://schemas.microsoft.com/office/powerpoint/2010/main" val="4232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09118-2C8A-4484-AFAA-49F0ED90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latin typeface="Garamond" panose="02020404030301010803" pitchFamily="18" charset="0"/>
              </a:rPr>
              <a:t>Smoking and </a:t>
            </a:r>
            <a:r>
              <a:rPr lang="da-DK" b="1" dirty="0" err="1">
                <a:latin typeface="Garamond" panose="02020404030301010803" pitchFamily="18" charset="0"/>
              </a:rPr>
              <a:t>lung</a:t>
            </a:r>
            <a:r>
              <a:rPr lang="da-DK" b="1" dirty="0">
                <a:latin typeface="Garamond" panose="02020404030301010803" pitchFamily="18" charset="0"/>
              </a:rPr>
              <a:t> cancer?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A93C564-9C75-42D5-87F2-62F023B10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320480" cy="426121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7DB94EB-2D77-4DAE-8093-B45DAC0696BA}"/>
              </a:ext>
            </a:extLst>
          </p:cNvPr>
          <p:cNvSpPr txBox="1"/>
          <p:nvPr/>
        </p:nvSpPr>
        <p:spPr>
          <a:xfrm>
            <a:off x="5694017" y="6518226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latin typeface="Garamond" panose="02020404030301010803" pitchFamily="18" charset="0"/>
              </a:rPr>
              <a:t>Doll</a:t>
            </a:r>
            <a:r>
              <a:rPr lang="da-DK" dirty="0">
                <a:latin typeface="Garamond" panose="02020404030301010803" pitchFamily="18" charset="0"/>
              </a:rPr>
              <a:t> &amp; Hill. </a:t>
            </a:r>
            <a:r>
              <a:rPr lang="da-DK" dirty="0" err="1">
                <a:latin typeface="Garamond" panose="02020404030301010803" pitchFamily="18" charset="0"/>
              </a:rPr>
              <a:t>Br</a:t>
            </a:r>
            <a:r>
              <a:rPr lang="da-DK" dirty="0">
                <a:latin typeface="Garamond" panose="02020404030301010803" pitchFamily="18" charset="0"/>
              </a:rPr>
              <a:t> Med J 1950;2:739-48</a:t>
            </a:r>
          </a:p>
        </p:txBody>
      </p:sp>
    </p:spTree>
    <p:extLst>
      <p:ext uri="{BB962C8B-B14F-4D97-AF65-F5344CB8AC3E}">
        <p14:creationId xmlns:p14="http://schemas.microsoft.com/office/powerpoint/2010/main" val="180619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3943B-D09B-4B2B-BF35-8C5FDDD3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latin typeface="Garamond" panose="02020404030301010803" pitchFamily="18" charset="0"/>
              </a:rPr>
              <a:t>Smoking and </a:t>
            </a:r>
            <a:r>
              <a:rPr lang="da-DK" b="1" dirty="0" err="1">
                <a:latin typeface="Garamond" panose="02020404030301010803" pitchFamily="18" charset="0"/>
              </a:rPr>
              <a:t>lung</a:t>
            </a:r>
            <a:r>
              <a:rPr lang="da-DK" b="1" dirty="0">
                <a:latin typeface="Garamond" panose="02020404030301010803" pitchFamily="18" charset="0"/>
              </a:rPr>
              <a:t> cancer?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6C3827-421A-40C3-BF13-729BD65E0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1988840"/>
            <a:ext cx="6516216" cy="423123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9C12ED2-D1FD-460D-85D0-F8452E5A3354}"/>
              </a:ext>
            </a:extLst>
          </p:cNvPr>
          <p:cNvSpPr txBox="1"/>
          <p:nvPr/>
        </p:nvSpPr>
        <p:spPr>
          <a:xfrm>
            <a:off x="5694017" y="6518226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latin typeface="Garamond" panose="02020404030301010803" pitchFamily="18" charset="0"/>
              </a:rPr>
              <a:t>Doll</a:t>
            </a:r>
            <a:r>
              <a:rPr lang="da-DK" dirty="0">
                <a:latin typeface="Garamond" panose="02020404030301010803" pitchFamily="18" charset="0"/>
              </a:rPr>
              <a:t> &amp; Hill. </a:t>
            </a:r>
            <a:r>
              <a:rPr lang="da-DK" dirty="0" err="1">
                <a:latin typeface="Garamond" panose="02020404030301010803" pitchFamily="18" charset="0"/>
              </a:rPr>
              <a:t>Br</a:t>
            </a:r>
            <a:r>
              <a:rPr lang="da-DK" dirty="0">
                <a:latin typeface="Garamond" panose="02020404030301010803" pitchFamily="18" charset="0"/>
              </a:rPr>
              <a:t> Med J 1950;2:739-48</a:t>
            </a:r>
          </a:p>
        </p:txBody>
      </p:sp>
    </p:spTree>
    <p:extLst>
      <p:ext uri="{BB962C8B-B14F-4D97-AF65-F5344CB8AC3E}">
        <p14:creationId xmlns:p14="http://schemas.microsoft.com/office/powerpoint/2010/main" val="269830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51316" y="836712"/>
            <a:ext cx="7848600" cy="550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3200" dirty="0">
                <a:latin typeface="Garamond" panose="02020404030301010803" pitchFamily="18" charset="0"/>
              </a:rPr>
              <a:t>Kohorte-studie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b="0" dirty="0">
                <a:latin typeface="Garamond" panose="02020404030301010803" pitchFamily="18" charset="0"/>
              </a:rPr>
              <a:t>En gruppe lægemiddelbrugere og ikke-brugere følges over tid med hensyn til udvikling af </a:t>
            </a:r>
            <a:r>
              <a:rPr lang="da-DK" altLang="da-DK" sz="3200" b="0" dirty="0" err="1">
                <a:latin typeface="Garamond" panose="02020404030301010803" pitchFamily="18" charset="0"/>
              </a:rPr>
              <a:t>endpoint</a:t>
            </a:r>
            <a:r>
              <a:rPr lang="da-DK" altLang="da-DK" sz="3200" b="0" dirty="0">
                <a:latin typeface="Garamond" panose="02020404030301010803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da-DK" altLang="da-DK" sz="3200" b="0" dirty="0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dirty="0">
                <a:latin typeface="Garamond" panose="02020404030301010803" pitchFamily="18" charset="0"/>
              </a:rPr>
              <a:t>Case-kontrol-studie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altLang="da-DK" sz="3200" b="0" dirty="0">
                <a:latin typeface="Garamond" panose="02020404030301010803" pitchFamily="18" charset="0"/>
              </a:rPr>
              <a:t>En gruppe personer med </a:t>
            </a:r>
            <a:r>
              <a:rPr lang="da-DK" altLang="da-DK" sz="3200" b="0" dirty="0" err="1">
                <a:latin typeface="Garamond" panose="02020404030301010803" pitchFamily="18" charset="0"/>
              </a:rPr>
              <a:t>endpoint</a:t>
            </a:r>
            <a:r>
              <a:rPr lang="da-DK" altLang="da-DK" sz="3200" b="0" dirty="0">
                <a:latin typeface="Garamond" panose="02020404030301010803" pitchFamily="18" charset="0"/>
              </a:rPr>
              <a:t> (cases) og nogle personer uden end-</a:t>
            </a:r>
            <a:r>
              <a:rPr lang="da-DK" altLang="da-DK" sz="3200" b="0" dirty="0" err="1">
                <a:latin typeface="Garamond" panose="02020404030301010803" pitchFamily="18" charset="0"/>
              </a:rPr>
              <a:t>pont</a:t>
            </a:r>
            <a:r>
              <a:rPr lang="da-DK" altLang="da-DK" sz="3200" b="0" dirty="0">
                <a:latin typeface="Garamond" panose="02020404030301010803" pitchFamily="18" charset="0"/>
              </a:rPr>
              <a:t> (kontroller) udspørges om tidligere lægemiddelbrug.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Kohortestudie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200" dirty="0">
                <a:latin typeface="Garamond" panose="02020404030301010803" pitchFamily="18" charset="0"/>
              </a:rPr>
              <a:t>10.000 piger i alderen 20-25 der </a:t>
            </a:r>
            <a:br>
              <a:rPr lang="da-DK" sz="3200" dirty="0">
                <a:latin typeface="Garamond" panose="02020404030301010803" pitchFamily="18" charset="0"/>
              </a:rPr>
            </a:br>
            <a:r>
              <a:rPr lang="da-DK" sz="3200" dirty="0">
                <a:latin typeface="Garamond" panose="02020404030301010803" pitchFamily="18" charset="0"/>
              </a:rPr>
              <a:t>bruger P-piller følges i 3 år. </a:t>
            </a:r>
          </a:p>
          <a:p>
            <a:pPr marL="0" indent="0" algn="ctr">
              <a:buNone/>
            </a:pPr>
            <a:r>
              <a:rPr lang="da-DK" sz="3200" dirty="0">
                <a:latin typeface="Garamond" panose="02020404030301010803" pitchFamily="18" charset="0"/>
              </a:rPr>
              <a:t>Blandt disse piger opstår </a:t>
            </a:r>
            <a:br>
              <a:rPr lang="da-DK" sz="3200" dirty="0">
                <a:latin typeface="Garamond" panose="02020404030301010803" pitchFamily="18" charset="0"/>
              </a:rPr>
            </a:br>
            <a:r>
              <a:rPr lang="da-DK" sz="3200" dirty="0">
                <a:latin typeface="Garamond" panose="02020404030301010803" pitchFamily="18" charset="0"/>
              </a:rPr>
              <a:t>200 </a:t>
            </a:r>
            <a:r>
              <a:rPr lang="da-DK" sz="3200" dirty="0" err="1">
                <a:latin typeface="Garamond" panose="02020404030301010803" pitchFamily="18" charset="0"/>
              </a:rPr>
              <a:t>DVTer</a:t>
            </a:r>
            <a:r>
              <a:rPr lang="da-DK" sz="3200" dirty="0">
                <a:latin typeface="Garamond" panose="02020404030301010803" pitchFamily="18" charset="0"/>
              </a:rPr>
              <a:t> inden for de tre år.</a:t>
            </a:r>
          </a:p>
          <a:p>
            <a:pPr marL="0" indent="0" algn="ctr">
              <a:buNone/>
            </a:pPr>
            <a:r>
              <a:rPr lang="da-DK" sz="3200" dirty="0">
                <a:latin typeface="Garamond" panose="02020404030301010803" pitchFamily="18" charset="0"/>
              </a:rPr>
              <a:t>Blandt 20.000 kontrol-piger der også </a:t>
            </a:r>
            <a:br>
              <a:rPr lang="da-DK" sz="3200" dirty="0">
                <a:latin typeface="Garamond" panose="02020404030301010803" pitchFamily="18" charset="0"/>
              </a:rPr>
            </a:br>
            <a:r>
              <a:rPr lang="da-DK" sz="3200" dirty="0">
                <a:latin typeface="Garamond" panose="02020404030301010803" pitchFamily="18" charset="0"/>
              </a:rPr>
              <a:t>følges i tre år (alder 20-25 men ingen </a:t>
            </a:r>
            <a:br>
              <a:rPr lang="da-DK" sz="3200" dirty="0">
                <a:latin typeface="Garamond" panose="02020404030301010803" pitchFamily="18" charset="0"/>
              </a:rPr>
            </a:br>
            <a:r>
              <a:rPr lang="da-DK" sz="3200" dirty="0">
                <a:latin typeface="Garamond" panose="02020404030301010803" pitchFamily="18" charset="0"/>
              </a:rPr>
              <a:t>P-piller) optræder 100 </a:t>
            </a:r>
            <a:r>
              <a:rPr lang="da-DK" sz="3200" dirty="0" err="1">
                <a:latin typeface="Garamond" panose="02020404030301010803" pitchFamily="18" charset="0"/>
              </a:rPr>
              <a:t>DVTer</a:t>
            </a:r>
            <a:r>
              <a:rPr lang="da-DK" sz="3200" dirty="0">
                <a:latin typeface="Garamond" panose="02020404030301010803" pitchFamily="18" charset="0"/>
              </a:rPr>
              <a:t>.</a:t>
            </a: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3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Case-kontrol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altLang="da-DK" sz="3200" dirty="0">
                <a:latin typeface="Garamond" panose="02020404030301010803" pitchFamily="18" charset="0"/>
              </a:rPr>
              <a:t>Der identificeres 300 piger i alderen 20-25 med DVT. Blandt disse har 80% brugt p-piller</a:t>
            </a:r>
          </a:p>
          <a:p>
            <a:pPr marL="0" indent="0" algn="ctr">
              <a:buNone/>
            </a:pPr>
            <a:r>
              <a:rPr lang="da-DK" altLang="da-DK" sz="3200" dirty="0">
                <a:latin typeface="Garamond" panose="02020404030301010803" pitchFamily="18" charset="0"/>
              </a:rPr>
              <a:t>Der identificeres 300 piger i samme alder uden DVT. Blandt disse har 50% brugt p-piller.</a:t>
            </a: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6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</TotalTime>
  <Words>658</Words>
  <Application>Microsoft Office PowerPoint</Application>
  <PresentationFormat>On-screen Show (4:3)</PresentationFormat>
  <Paragraphs>203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AGaramond</vt:lpstr>
      <vt:lpstr>Arial</vt:lpstr>
      <vt:lpstr>Arial Rounded MT Bold</vt:lpstr>
      <vt:lpstr>Calibri</vt:lpstr>
      <vt:lpstr>Calibri Light</vt:lpstr>
      <vt:lpstr>Cambria Math</vt:lpstr>
      <vt:lpstr>Garamond</vt:lpstr>
      <vt:lpstr>Gill Sans</vt:lpstr>
      <vt:lpstr>Symbol</vt:lpstr>
      <vt:lpstr>Times</vt:lpstr>
      <vt:lpstr>Times New Roman</vt:lpstr>
      <vt:lpstr>Zapf Dingbats</vt:lpstr>
      <vt:lpstr>ヒラギノ角ゴ ProN W3</vt:lpstr>
      <vt:lpstr>Office Theme</vt:lpstr>
      <vt:lpstr>Case-kontrol studier </vt:lpstr>
      <vt:lpstr>PowerPoint Presentation</vt:lpstr>
      <vt:lpstr>PowerPoint Presentation</vt:lpstr>
      <vt:lpstr>Smoking and lung cancer?</vt:lpstr>
      <vt:lpstr>Smoking and lung cancer?</vt:lpstr>
      <vt:lpstr>Smoking and lung cancer?</vt:lpstr>
      <vt:lpstr>PowerPoint Presentation</vt:lpstr>
      <vt:lpstr>Kohortestudie</vt:lpstr>
      <vt:lpstr>Case-kontrol</vt:lpstr>
      <vt:lpstr>Odds ratio</vt:lpstr>
      <vt:lpstr>Design et case-kontrol-studie  der svarer på…</vt:lpstr>
      <vt:lpstr>Source population</vt:lpstr>
      <vt:lpstr>Kohortedesign</vt:lpstr>
      <vt:lpstr>Case-kontrol-design</vt:lpstr>
      <vt:lpstr>Case-kontrol-design</vt:lpstr>
      <vt:lpstr>PowerPoint Presentation</vt:lpstr>
      <vt:lpstr>Sampling: tilfældige indeksdatoer</vt:lpstr>
      <vt:lpstr>Sampling: risk-set-sampling</vt:lpstr>
      <vt:lpstr>Fordele ved CC-studier</vt:lpstr>
      <vt:lpstr>Eksempel</vt:lpstr>
      <vt:lpstr>Nested case-kontrol</vt:lpstr>
      <vt:lpstr>Evidenshierarkiet</vt:lpstr>
      <vt:lpstr>Selektion af kontroller</vt:lpstr>
      <vt:lpstr>Historiske brølere…</vt:lpstr>
      <vt:lpstr>Ulemper ved case-kontrol</vt:lpstr>
      <vt:lpstr>... sværere at formidle?!</vt:lpstr>
      <vt:lpstr>... sværere at formidle?!</vt:lpstr>
      <vt:lpstr>PowerPoint Presentation</vt:lpstr>
      <vt:lpstr>Matching i kohortestudier</vt:lpstr>
      <vt:lpstr>Matching i case-control studie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Syddansk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Case-control studier</dc:subject>
  <dc:creator>Jesper Hallas</dc:creator>
  <cp:lastModifiedBy>Anton Pottegård</cp:lastModifiedBy>
  <cp:revision>112</cp:revision>
  <cp:lastPrinted>2000-11-28T15:52:12Z</cp:lastPrinted>
  <dcterms:created xsi:type="dcterms:W3CDTF">2001-08-27T12:23:36Z</dcterms:created>
  <dcterms:modified xsi:type="dcterms:W3CDTF">2018-03-21T09:13:20Z</dcterms:modified>
</cp:coreProperties>
</file>