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44" r:id="rId1"/>
  </p:sldMasterIdLst>
  <p:notesMasterIdLst>
    <p:notesMasterId r:id="rId13"/>
  </p:notesMasterIdLst>
  <p:handoutMasterIdLst>
    <p:handoutMasterId r:id="rId14"/>
  </p:handoutMasterIdLst>
  <p:sldIdLst>
    <p:sldId id="256" r:id="rId2"/>
    <p:sldId id="394" r:id="rId3"/>
    <p:sldId id="307" r:id="rId4"/>
    <p:sldId id="347" r:id="rId5"/>
    <p:sldId id="337" r:id="rId6"/>
    <p:sldId id="323" r:id="rId7"/>
    <p:sldId id="392" r:id="rId8"/>
    <p:sldId id="393" r:id="rId9"/>
    <p:sldId id="375" r:id="rId10"/>
    <p:sldId id="376" r:id="rId11"/>
    <p:sldId id="377" r:id="rId1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200" b="1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1pPr>
    <a:lvl2pPr marL="457200" algn="l" rtl="0" fontAlgn="base">
      <a:spcBef>
        <a:spcPct val="0"/>
      </a:spcBef>
      <a:spcAft>
        <a:spcPct val="0"/>
      </a:spcAft>
      <a:defRPr sz="4200" b="1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2pPr>
    <a:lvl3pPr marL="914400" algn="l" rtl="0" fontAlgn="base">
      <a:spcBef>
        <a:spcPct val="0"/>
      </a:spcBef>
      <a:spcAft>
        <a:spcPct val="0"/>
      </a:spcAft>
      <a:defRPr sz="4200" b="1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3pPr>
    <a:lvl4pPr marL="1371600" algn="l" rtl="0" fontAlgn="base">
      <a:spcBef>
        <a:spcPct val="0"/>
      </a:spcBef>
      <a:spcAft>
        <a:spcPct val="0"/>
      </a:spcAft>
      <a:defRPr sz="4200" b="1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4pPr>
    <a:lvl5pPr marL="1828800" algn="l" rtl="0" fontAlgn="base">
      <a:spcBef>
        <a:spcPct val="0"/>
      </a:spcBef>
      <a:spcAft>
        <a:spcPct val="0"/>
      </a:spcAft>
      <a:defRPr sz="4200" b="1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5pPr>
    <a:lvl6pPr marL="2286000" algn="l" defTabSz="914400" rtl="0" eaLnBrk="1" latinLnBrk="0" hangingPunct="1">
      <a:defRPr sz="4200" b="1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6pPr>
    <a:lvl7pPr marL="2743200" algn="l" defTabSz="914400" rtl="0" eaLnBrk="1" latinLnBrk="0" hangingPunct="1">
      <a:defRPr sz="4200" b="1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7pPr>
    <a:lvl8pPr marL="3200400" algn="l" defTabSz="914400" rtl="0" eaLnBrk="1" latinLnBrk="0" hangingPunct="1">
      <a:defRPr sz="4200" b="1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8pPr>
    <a:lvl9pPr marL="3657600" algn="l" defTabSz="914400" rtl="0" eaLnBrk="1" latinLnBrk="0" hangingPunct="1">
      <a:defRPr sz="4200" b="1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yst layout 2 - Markering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yst layout 2 - Markerin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8B1032C-EA38-4F05-BA0D-38AFFFC7BED3}" styleName="Lyst layout 3 - Markerin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llemlayout 1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llemlayout 4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llemlayout 3 - Marker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Mørkt layout 1 - Markering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Mørkt layout 2 - Markering 5/Marker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ellemlayout 4 - Markerin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0" autoAdjust="0"/>
    <p:restoredTop sz="79463" autoAdjust="0"/>
  </p:normalViewPr>
  <p:slideViewPr>
    <p:cSldViewPr>
      <p:cViewPr varScale="1">
        <p:scale>
          <a:sx n="49" d="100"/>
          <a:sy n="49" d="100"/>
        </p:scale>
        <p:origin x="1800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5F2334CA-0DA0-40D4-857E-7A243F8E71AC}" type="datetime1">
              <a:rPr lang="da-DK"/>
              <a:pPr>
                <a:defRPr/>
              </a:pPr>
              <a:t>21-03-2018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CEC80F06-8D1D-4A15-8E58-50C26BCFFCC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5272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1586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ＭＳ Ｐゴシック" pitchFamily="-106" charset="-128"/>
        <a:cs typeface="ＭＳ Ｐゴシック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ＭＳ Ｐゴシック" pitchFamily="-106" charset="-128"/>
        <a:cs typeface="ＭＳ Ｐゴシック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ＭＳ Ｐゴシック" pitchFamily="-106" charset="-128"/>
        <a:cs typeface="ＭＳ Ｐゴシック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ＭＳ Ｐゴシック" pitchFamily="-106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12114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0983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June 2009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33659-3C7D-4AAF-A5C6-FD418F506E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3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June 2009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B6853-8373-4DEF-84E2-A97FE8D78FD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588947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June 2009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B6853-8373-4DEF-84E2-A97FE8D78FD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05959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June 2009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F9CC2-5D44-4247-803E-495C0F0FF6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9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June 2009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32FA1-7714-4507-8217-A22F7604B3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7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June 2009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E3C4A-F85E-4835-AA3A-4CF8D597D5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31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June 2009</a:t>
            </a: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1AE56-4B56-4E01-9507-BF7D379FF8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0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June 2009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78F5F-EC64-4EE2-8075-D1B539A2D0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6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June 2009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DD721-97F9-4332-8377-2AE39B2FB4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June 2009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DD2F6-BD39-45F9-8DDC-3CB090D210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2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June 2009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1DC4A-D9AB-43AD-AE36-EF07780E86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0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June 2009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DB6853-8373-4DEF-84E2-A97FE8D78FD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59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b="1" dirty="0">
                <a:ea typeface="ＭＳ Ｐゴシック"/>
                <a:cs typeface="ＭＳ Ｐゴシック"/>
              </a:rPr>
              <a:t>Danish </a:t>
            </a:r>
            <a:r>
              <a:rPr lang="da-DK" b="1" dirty="0" err="1">
                <a:ea typeface="ＭＳ Ｐゴシック"/>
                <a:cs typeface="ＭＳ Ｐゴシック"/>
              </a:rPr>
              <a:t>Prescription</a:t>
            </a:r>
            <a:r>
              <a:rPr lang="da-DK" b="1" dirty="0">
                <a:ea typeface="ＭＳ Ｐゴシック"/>
                <a:cs typeface="ＭＳ Ｐゴシック"/>
              </a:rPr>
              <a:t> </a:t>
            </a:r>
            <a:r>
              <a:rPr lang="da-DK" b="1" dirty="0" err="1">
                <a:ea typeface="ＭＳ Ｐゴシック"/>
                <a:cs typeface="ＭＳ Ｐゴシック"/>
              </a:rPr>
              <a:t>Registries</a:t>
            </a:r>
            <a:br>
              <a:rPr lang="da-DK" dirty="0">
                <a:ea typeface="ＭＳ Ｐゴシック"/>
                <a:cs typeface="ＭＳ Ｐゴシック"/>
              </a:rPr>
            </a:br>
            <a:endParaRPr lang="da-DK" dirty="0">
              <a:ea typeface="ＭＳ Ｐゴシック"/>
              <a:cs typeface="ＭＳ Ｐゴシック"/>
            </a:endParaRPr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da-DK" dirty="0"/>
              <a:t>Anton Pottegård</a:t>
            </a:r>
          </a:p>
          <a:p>
            <a:pPr>
              <a:defRPr/>
            </a:pPr>
            <a:r>
              <a:rPr lang="da-DK" dirty="0" err="1"/>
              <a:t>Pharmacist</a:t>
            </a:r>
            <a:r>
              <a:rPr lang="da-DK" dirty="0"/>
              <a:t>, </a:t>
            </a:r>
            <a:r>
              <a:rPr lang="da-DK" dirty="0" err="1"/>
              <a:t>PhD</a:t>
            </a:r>
            <a:endParaRPr lang="da-DK" dirty="0"/>
          </a:p>
          <a:p>
            <a:pPr>
              <a:defRPr/>
            </a:pPr>
            <a:r>
              <a:rPr lang="da-DK" dirty="0"/>
              <a:t>Clinical </a:t>
            </a:r>
            <a:r>
              <a:rPr lang="da-DK" dirty="0" err="1"/>
              <a:t>Pharmacology</a:t>
            </a:r>
            <a:endParaRPr lang="da-DK" dirty="0"/>
          </a:p>
          <a:p>
            <a:pPr>
              <a:defRPr/>
            </a:pPr>
            <a:r>
              <a:rPr lang="da-DK" dirty="0" err="1"/>
              <a:t>University</a:t>
            </a:r>
            <a:r>
              <a:rPr lang="da-DK" dirty="0"/>
              <a:t> of Southern Denmark</a:t>
            </a:r>
          </a:p>
          <a:p>
            <a:pPr>
              <a:defRPr/>
            </a:pPr>
            <a:endParaRPr lang="da-DK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438055"/>
              </p:ext>
            </p:extLst>
          </p:nvPr>
        </p:nvGraphicFramePr>
        <p:xfrm>
          <a:off x="381000" y="1143000"/>
          <a:ext cx="8305800" cy="355088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0565">
                <a:tc>
                  <a:txBody>
                    <a:bodyPr/>
                    <a:lstStyle/>
                    <a:p>
                      <a:endParaRPr lang="da-DK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/>
                        <a:t>Basic </a:t>
                      </a:r>
                      <a:br>
                        <a:rPr lang="da-DK" sz="2000" dirty="0"/>
                      </a:br>
                      <a:r>
                        <a:rPr lang="da-DK" sz="2000" dirty="0" err="1"/>
                        <a:t>registration</a:t>
                      </a:r>
                      <a:endParaRPr lang="da-DK" sz="2000" b="0" baseline="30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err="1"/>
                        <a:t>Prescriptions</a:t>
                      </a:r>
                      <a:endParaRPr lang="da-DK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/>
                        <a:t>Diagnoses (hospital)</a:t>
                      </a:r>
                      <a:endParaRPr lang="da-DK" sz="2000" b="0" baseline="30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/>
                        <a:t>Cancer</a:t>
                      </a:r>
                      <a:endParaRPr lang="da-DK" sz="20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680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da-DK" sz="3600" dirty="0"/>
                        <a:t>Denmark</a:t>
                      </a:r>
                      <a:endParaRPr lang="da-DK" sz="3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da-DK" sz="3600" dirty="0"/>
                        <a:t>1968</a:t>
                      </a:r>
                      <a:endParaRPr lang="da-DK" sz="3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da-DK" sz="3600" dirty="0"/>
                        <a:t>1995</a:t>
                      </a:r>
                      <a:endParaRPr lang="da-DK" sz="3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da-DK" sz="3600" dirty="0"/>
                        <a:t>1977</a:t>
                      </a:r>
                      <a:endParaRPr lang="da-DK" sz="3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da-DK" sz="3600" dirty="0"/>
                        <a:t>1943</a:t>
                      </a:r>
                      <a:endParaRPr lang="da-DK" sz="3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55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da-DK" sz="3600" dirty="0"/>
                        <a:t>Finland</a:t>
                      </a:r>
                      <a:endParaRPr lang="da-DK" sz="3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da-DK" sz="3600" dirty="0"/>
                        <a:t>1967</a:t>
                      </a:r>
                      <a:endParaRPr lang="da-DK" sz="3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da-DK" sz="3600" dirty="0"/>
                        <a:t>1994</a:t>
                      </a:r>
                      <a:endParaRPr lang="da-DK" sz="3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da-DK" sz="3600" dirty="0"/>
                        <a:t>1967</a:t>
                      </a:r>
                      <a:endParaRPr lang="da-DK" sz="3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da-DK" sz="3600" dirty="0"/>
                        <a:t>1953</a:t>
                      </a:r>
                      <a:endParaRPr lang="da-DK" sz="3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75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da-DK" sz="3600" dirty="0" err="1"/>
                        <a:t>Norway</a:t>
                      </a:r>
                      <a:endParaRPr lang="da-DK" sz="3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da-DK" sz="3600" dirty="0"/>
                        <a:t>1964</a:t>
                      </a:r>
                      <a:endParaRPr lang="da-DK" sz="3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da-DK" sz="3600" dirty="0"/>
                        <a:t>2004</a:t>
                      </a:r>
                      <a:endParaRPr lang="da-DK" sz="3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da-DK" sz="3600" dirty="0"/>
                        <a:t>2008</a:t>
                      </a:r>
                      <a:endParaRPr lang="da-DK" sz="3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da-DK" sz="3600" dirty="0"/>
                        <a:t>1951</a:t>
                      </a:r>
                      <a:endParaRPr lang="da-DK" sz="3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95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da-DK" sz="3600" dirty="0" err="1"/>
                        <a:t>Sweden</a:t>
                      </a:r>
                      <a:endParaRPr lang="da-DK" sz="3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da-DK" sz="3600" dirty="0"/>
                        <a:t>1965</a:t>
                      </a:r>
                      <a:endParaRPr lang="da-DK" sz="3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da-DK" sz="3600" dirty="0"/>
                        <a:t>2005</a:t>
                      </a:r>
                      <a:endParaRPr lang="da-DK" sz="3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da-DK" sz="3600" dirty="0"/>
                        <a:t>1987</a:t>
                      </a:r>
                      <a:endParaRPr lang="da-DK" sz="3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da-DK" sz="3600" dirty="0"/>
                        <a:t>1958</a:t>
                      </a:r>
                      <a:endParaRPr lang="da-DK" sz="3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Pladsholder til indhold 2"/>
          <p:cNvSpPr txBox="1">
            <a:spLocks/>
          </p:cNvSpPr>
          <p:nvPr/>
        </p:nvSpPr>
        <p:spPr>
          <a:xfrm>
            <a:off x="533400" y="3965448"/>
            <a:ext cx="7467600" cy="4873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2143154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33" y="733425"/>
            <a:ext cx="7873667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2"/>
          <p:cNvSpPr txBox="1">
            <a:spLocks noChangeArrowheads="1"/>
          </p:cNvSpPr>
          <p:nvPr/>
        </p:nvSpPr>
        <p:spPr bwMode="auto">
          <a:xfrm rot="10800000" flipV="1">
            <a:off x="4788024" y="6550223"/>
            <a:ext cx="5903853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1200">
                <a:solidFill>
                  <a:schemeClr val="bg2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chemeClr val="bg2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chemeClr val="bg2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chemeClr val="bg2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chemeClr val="bg2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2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a-DK" sz="1400" b="0" dirty="0" err="1">
                <a:solidFill>
                  <a:schemeClr val="tx1"/>
                </a:solidFill>
                <a:latin typeface="Tahoma" pitchFamily="34" charset="0"/>
              </a:rPr>
              <a:t>Wettermark</a:t>
            </a:r>
            <a:r>
              <a:rPr lang="da-DK" sz="1400" b="0" dirty="0">
                <a:solidFill>
                  <a:schemeClr val="tx1"/>
                </a:solidFill>
                <a:latin typeface="Tahoma" pitchFamily="34" charset="0"/>
              </a:rPr>
              <a:t> et al. </a:t>
            </a:r>
            <a:r>
              <a:rPr lang="da-DK" sz="1400" b="0" dirty="0" err="1">
                <a:solidFill>
                  <a:schemeClr val="tx1"/>
                </a:solidFill>
                <a:latin typeface="Tahoma" pitchFamily="34" charset="0"/>
              </a:rPr>
              <a:t>Pharmacoepidemiol</a:t>
            </a:r>
            <a:r>
              <a:rPr lang="da-DK" sz="1400" b="0" dirty="0">
                <a:solidFill>
                  <a:schemeClr val="tx1"/>
                </a:solidFill>
                <a:latin typeface="Tahoma" pitchFamily="34" charset="0"/>
              </a:rPr>
              <a:t> Drug </a:t>
            </a:r>
            <a:r>
              <a:rPr lang="da-DK" sz="1400" b="0" dirty="0" err="1">
                <a:solidFill>
                  <a:schemeClr val="tx1"/>
                </a:solidFill>
                <a:latin typeface="Tahoma" pitchFamily="34" charset="0"/>
              </a:rPr>
              <a:t>Saf</a:t>
            </a:r>
            <a:r>
              <a:rPr lang="da-DK" sz="1400" b="0" dirty="0">
                <a:solidFill>
                  <a:schemeClr val="tx1"/>
                </a:solidFill>
                <a:latin typeface="Tahoma" pitchFamily="34" charset="0"/>
              </a:rPr>
              <a:t> 2014</a:t>
            </a:r>
          </a:p>
        </p:txBody>
      </p:sp>
    </p:spTree>
    <p:extLst>
      <p:ext uri="{BB962C8B-B14F-4D97-AF65-F5344CB8AC3E}">
        <p14:creationId xmlns:p14="http://schemas.microsoft.com/office/powerpoint/2010/main" val="3635310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017" y="0"/>
            <a:ext cx="59659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172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143000"/>
          </a:xfrm>
        </p:spPr>
        <p:txBody>
          <a:bodyPr>
            <a:normAutofit/>
          </a:bodyPr>
          <a:lstStyle/>
          <a:p>
            <a:pPr defTabSz="762000">
              <a:spcBef>
                <a:spcPct val="50000"/>
              </a:spcBef>
            </a:pPr>
            <a:endParaRPr lang="da-DK" dirty="0">
              <a:ea typeface="ＭＳ Ｐゴシック"/>
              <a:cs typeface="ＭＳ Ｐゴシック"/>
            </a:endParaRPr>
          </a:p>
        </p:txBody>
      </p:sp>
      <p:pic>
        <p:nvPicPr>
          <p:cNvPr id="26627" name="Picture 3" descr="esrimap"/>
          <p:cNvPicPr>
            <a:picLocks noChangeAspect="1" noChangeArrowheads="1"/>
          </p:cNvPicPr>
          <p:nvPr/>
        </p:nvPicPr>
        <p:blipFill>
          <a:blip r:embed="rId2"/>
          <a:srcRect r="15349" b="4716"/>
          <a:stretch>
            <a:fillRect/>
          </a:stretch>
        </p:blipFill>
        <p:spPr bwMode="auto">
          <a:xfrm>
            <a:off x="-324544" y="-383377"/>
            <a:ext cx="9505056" cy="7476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6732240" y="3870002"/>
            <a:ext cx="1474713" cy="1367954"/>
          </a:xfrm>
          <a:prstGeom prst="ellipse">
            <a:avLst/>
          </a:prstGeom>
          <a:noFill/>
          <a:ln w="1016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337189" y="4709378"/>
            <a:ext cx="970657" cy="1008112"/>
          </a:xfrm>
          <a:prstGeom prst="ellipse">
            <a:avLst/>
          </a:prstGeom>
          <a:noFill/>
          <a:ln w="1016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3951828" y="2996952"/>
            <a:ext cx="970657" cy="1008112"/>
          </a:xfrm>
          <a:prstGeom prst="ellipse">
            <a:avLst/>
          </a:prstGeom>
          <a:noFill/>
          <a:ln w="1016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15" y="332656"/>
            <a:ext cx="8374449" cy="6153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897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674" y="836712"/>
            <a:ext cx="5425606" cy="8858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775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Regional vs National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a-DK" sz="3200" dirty="0"/>
              <a:t>Regional</a:t>
            </a:r>
            <a:endParaRPr lang="da-DK" dirty="0"/>
          </a:p>
          <a:p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subsidised</a:t>
            </a:r>
            <a:r>
              <a:rPr lang="da-DK" dirty="0"/>
              <a:t> drugs</a:t>
            </a:r>
          </a:p>
          <a:p>
            <a:r>
              <a:rPr lang="da-DK" dirty="0"/>
              <a:t>Regional </a:t>
            </a:r>
            <a:r>
              <a:rPr lang="da-DK" dirty="0" err="1"/>
              <a:t>coverage</a:t>
            </a:r>
            <a:r>
              <a:rPr lang="da-DK" dirty="0"/>
              <a:t> </a:t>
            </a:r>
          </a:p>
          <a:p>
            <a:r>
              <a:rPr lang="da-DK" dirty="0"/>
              <a:t>1990 </a:t>
            </a:r>
            <a:r>
              <a:rPr lang="da-DK" dirty="0" err="1"/>
              <a:t>onwards</a:t>
            </a:r>
            <a:endParaRPr lang="da-DK" dirty="0"/>
          </a:p>
          <a:p>
            <a:r>
              <a:rPr lang="da-DK" dirty="0"/>
              <a:t>Data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transferred to </a:t>
            </a:r>
            <a:r>
              <a:rPr lang="da-DK" dirty="0" err="1"/>
              <a:t>other</a:t>
            </a:r>
            <a:r>
              <a:rPr lang="da-DK" dirty="0"/>
              <a:t> researchers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a-DK" sz="3200" dirty="0"/>
              <a:t>National</a:t>
            </a:r>
          </a:p>
          <a:p>
            <a:r>
              <a:rPr lang="da-DK" dirty="0"/>
              <a:t>All </a:t>
            </a:r>
            <a:r>
              <a:rPr lang="da-DK" dirty="0" err="1"/>
              <a:t>prescription</a:t>
            </a:r>
            <a:r>
              <a:rPr lang="da-DK" dirty="0"/>
              <a:t> drugs</a:t>
            </a:r>
          </a:p>
          <a:p>
            <a:r>
              <a:rPr lang="da-DK" dirty="0"/>
              <a:t>National </a:t>
            </a:r>
            <a:r>
              <a:rPr lang="da-DK" dirty="0" err="1"/>
              <a:t>coverage</a:t>
            </a:r>
            <a:endParaRPr lang="da-DK" dirty="0"/>
          </a:p>
          <a:p>
            <a:r>
              <a:rPr lang="da-DK" dirty="0"/>
              <a:t>1995 </a:t>
            </a:r>
            <a:r>
              <a:rPr lang="da-DK" dirty="0" err="1"/>
              <a:t>onwards</a:t>
            </a:r>
            <a:endParaRPr lang="da-DK" dirty="0"/>
          </a:p>
          <a:p>
            <a:r>
              <a:rPr lang="da-DK" dirty="0" err="1"/>
              <a:t>Closed</a:t>
            </a:r>
            <a:r>
              <a:rPr lang="da-DK" dirty="0"/>
              <a:t> </a:t>
            </a:r>
            <a:r>
              <a:rPr lang="da-DK" dirty="0" err="1"/>
              <a:t>circuit</a:t>
            </a:r>
            <a:r>
              <a:rPr lang="da-DK" dirty="0"/>
              <a:t> in </a:t>
            </a:r>
            <a:r>
              <a:rPr lang="da-DK" dirty="0" err="1"/>
              <a:t>Statistics</a:t>
            </a:r>
            <a:r>
              <a:rPr lang="da-DK" dirty="0"/>
              <a:t> Denmark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limitations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Delay</a:t>
            </a:r>
            <a:r>
              <a:rPr lang="da-DK" dirty="0"/>
              <a:t> in transfer of data</a:t>
            </a:r>
          </a:p>
          <a:p>
            <a:r>
              <a:rPr lang="da-DK" dirty="0" err="1"/>
              <a:t>Indication</a:t>
            </a:r>
            <a:r>
              <a:rPr lang="da-DK" dirty="0"/>
              <a:t> in </a:t>
            </a:r>
            <a:r>
              <a:rPr lang="da-DK" dirty="0" err="1"/>
              <a:t>free</a:t>
            </a:r>
            <a:r>
              <a:rPr lang="da-DK" dirty="0"/>
              <a:t> </a:t>
            </a:r>
            <a:r>
              <a:rPr lang="da-DK" dirty="0" err="1"/>
              <a:t>text</a:t>
            </a:r>
            <a:endParaRPr lang="da-DK" dirty="0"/>
          </a:p>
          <a:p>
            <a:r>
              <a:rPr lang="da-DK" dirty="0" err="1"/>
              <a:t>Dose</a:t>
            </a:r>
            <a:r>
              <a:rPr lang="da-DK" dirty="0"/>
              <a:t> </a:t>
            </a:r>
            <a:r>
              <a:rPr lang="da-DK" dirty="0" err="1"/>
              <a:t>instruction</a:t>
            </a:r>
            <a:r>
              <a:rPr lang="da-DK" dirty="0"/>
              <a:t> in </a:t>
            </a:r>
            <a:r>
              <a:rPr lang="da-DK" dirty="0" err="1"/>
              <a:t>free</a:t>
            </a:r>
            <a:r>
              <a:rPr lang="da-DK" dirty="0"/>
              <a:t> </a:t>
            </a:r>
            <a:r>
              <a:rPr lang="da-DK" dirty="0" err="1"/>
              <a:t>text</a:t>
            </a:r>
            <a:endParaRPr lang="da-DK" dirty="0"/>
          </a:p>
          <a:p>
            <a:r>
              <a:rPr lang="da-DK" dirty="0" err="1"/>
              <a:t>Incomplete</a:t>
            </a:r>
            <a:r>
              <a:rPr lang="da-DK" dirty="0"/>
              <a:t> </a:t>
            </a:r>
            <a:r>
              <a:rPr lang="da-DK" dirty="0" err="1"/>
              <a:t>capture</a:t>
            </a:r>
            <a:r>
              <a:rPr lang="da-DK" dirty="0"/>
              <a:t> of magistral </a:t>
            </a:r>
            <a:r>
              <a:rPr lang="da-DK" dirty="0" err="1"/>
              <a:t>preparations</a:t>
            </a:r>
            <a:endParaRPr lang="da-DK" dirty="0"/>
          </a:p>
          <a:p>
            <a:r>
              <a:rPr lang="da-DK" dirty="0" err="1"/>
              <a:t>No</a:t>
            </a:r>
            <a:r>
              <a:rPr lang="da-DK" dirty="0"/>
              <a:t> </a:t>
            </a:r>
            <a:r>
              <a:rPr lang="da-DK" dirty="0" err="1"/>
              <a:t>capture</a:t>
            </a:r>
            <a:r>
              <a:rPr lang="da-DK" dirty="0"/>
              <a:t> of hospital </a:t>
            </a:r>
            <a:r>
              <a:rPr lang="da-DK" dirty="0" err="1"/>
              <a:t>dispensed</a:t>
            </a:r>
            <a:r>
              <a:rPr lang="da-DK" dirty="0"/>
              <a:t> </a:t>
            </a:r>
            <a:r>
              <a:rPr lang="da-DK" dirty="0" err="1"/>
              <a:t>medication</a:t>
            </a:r>
            <a:endParaRPr lang="da-DK" dirty="0"/>
          </a:p>
          <a:p>
            <a:r>
              <a:rPr lang="da-DK" dirty="0" err="1"/>
              <a:t>No</a:t>
            </a:r>
            <a:r>
              <a:rPr lang="da-DK" dirty="0"/>
              <a:t> </a:t>
            </a:r>
            <a:r>
              <a:rPr lang="da-DK" dirty="0" err="1"/>
              <a:t>capture</a:t>
            </a:r>
            <a:r>
              <a:rPr lang="da-DK" dirty="0"/>
              <a:t> of </a:t>
            </a:r>
            <a:r>
              <a:rPr lang="da-DK" dirty="0" err="1"/>
              <a:t>over-the-counter</a:t>
            </a:r>
            <a:r>
              <a:rPr lang="da-DK" dirty="0"/>
              <a:t> </a:t>
            </a:r>
            <a:r>
              <a:rPr lang="da-DK" dirty="0" err="1"/>
              <a:t>dispensings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70982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strengths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World’s</a:t>
            </a:r>
            <a:r>
              <a:rPr lang="da-DK" dirty="0"/>
              <a:t> </a:t>
            </a:r>
            <a:r>
              <a:rPr lang="da-DK" dirty="0" err="1"/>
              <a:t>oldest</a:t>
            </a:r>
            <a:r>
              <a:rPr lang="da-DK" dirty="0"/>
              <a:t> NATIONAL </a:t>
            </a:r>
            <a:br>
              <a:rPr lang="da-DK" dirty="0"/>
            </a:br>
            <a:r>
              <a:rPr lang="da-DK" dirty="0" err="1"/>
              <a:t>individual</a:t>
            </a:r>
            <a:r>
              <a:rPr lang="da-DK" dirty="0"/>
              <a:t> </a:t>
            </a:r>
            <a:r>
              <a:rPr lang="da-DK" dirty="0" err="1"/>
              <a:t>level</a:t>
            </a:r>
            <a:r>
              <a:rPr lang="da-DK" dirty="0"/>
              <a:t> </a:t>
            </a:r>
            <a:r>
              <a:rPr lang="da-DK" dirty="0" err="1"/>
              <a:t>prescription</a:t>
            </a:r>
            <a:r>
              <a:rPr lang="da-DK" dirty="0"/>
              <a:t> database</a:t>
            </a:r>
          </a:p>
          <a:p>
            <a:r>
              <a:rPr lang="da-DK" dirty="0"/>
              <a:t>Covers </a:t>
            </a:r>
            <a:r>
              <a:rPr lang="da-DK" dirty="0" err="1"/>
              <a:t>nursing</a:t>
            </a:r>
            <a:r>
              <a:rPr lang="da-DK" dirty="0"/>
              <a:t> </a:t>
            </a:r>
            <a:r>
              <a:rPr lang="da-DK" dirty="0" err="1"/>
              <a:t>homes</a:t>
            </a:r>
            <a:r>
              <a:rPr lang="da-DK" dirty="0"/>
              <a:t> (</a:t>
            </a:r>
            <a:r>
              <a:rPr lang="da-DK" dirty="0" err="1"/>
              <a:t>since</a:t>
            </a:r>
            <a:r>
              <a:rPr lang="da-DK" dirty="0"/>
              <a:t> 1999)</a:t>
            </a:r>
          </a:p>
        </p:txBody>
      </p:sp>
    </p:spTree>
    <p:extLst>
      <p:ext uri="{BB962C8B-B14F-4D97-AF65-F5344CB8AC3E}">
        <p14:creationId xmlns:p14="http://schemas.microsoft.com/office/powerpoint/2010/main" val="219437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934"/>
            <a:ext cx="6477000" cy="672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62152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10574</TotalTime>
  <Pages>0</Pages>
  <Words>117</Words>
  <Characters>0</Characters>
  <Application>Microsoft Office PowerPoint</Application>
  <PresentationFormat>On-screen Show (4:3)</PresentationFormat>
  <Lines>0</Lines>
  <Paragraphs>51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Gill Sans</vt:lpstr>
      <vt:lpstr>Tahoma</vt:lpstr>
      <vt:lpstr>Times New Roman</vt:lpstr>
      <vt:lpstr>ヒラギノ角ゴ ProN W3</vt:lpstr>
      <vt:lpstr>Kontortema</vt:lpstr>
      <vt:lpstr>Danish Prescription Registries </vt:lpstr>
      <vt:lpstr>PowerPoint Presentation</vt:lpstr>
      <vt:lpstr>PowerPoint Presentation</vt:lpstr>
      <vt:lpstr>PowerPoint Presentation</vt:lpstr>
      <vt:lpstr>PowerPoint Presentation</vt:lpstr>
      <vt:lpstr>Regional vs National</vt:lpstr>
      <vt:lpstr>Some limitations</vt:lpstr>
      <vt:lpstr>Some strengths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Steens (Høyer og Kærn)</dc:creator>
  <cp:lastModifiedBy>Anton Pottegård</cp:lastModifiedBy>
  <cp:revision>158</cp:revision>
  <dcterms:created xsi:type="dcterms:W3CDTF">2009-06-26T14:20:50Z</dcterms:created>
  <dcterms:modified xsi:type="dcterms:W3CDTF">2018-03-21T09:19:26Z</dcterms:modified>
</cp:coreProperties>
</file>