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0" r:id="rId1"/>
  </p:sldMasterIdLst>
  <p:notesMasterIdLst>
    <p:notesMasterId r:id="rId17"/>
  </p:notesMasterIdLst>
  <p:handoutMasterIdLst>
    <p:handoutMasterId r:id="rId18"/>
  </p:handoutMasterIdLst>
  <p:sldIdLst>
    <p:sldId id="376" r:id="rId2"/>
    <p:sldId id="442" r:id="rId3"/>
    <p:sldId id="386" r:id="rId4"/>
    <p:sldId id="388" r:id="rId5"/>
    <p:sldId id="323" r:id="rId6"/>
    <p:sldId id="378" r:id="rId7"/>
    <p:sldId id="379" r:id="rId8"/>
    <p:sldId id="380" r:id="rId9"/>
    <p:sldId id="398" r:id="rId10"/>
    <p:sldId id="329" r:id="rId11"/>
    <p:sldId id="330" r:id="rId12"/>
    <p:sldId id="396" r:id="rId13"/>
    <p:sldId id="437" r:id="rId14"/>
    <p:sldId id="439" r:id="rId15"/>
    <p:sldId id="383" r:id="rId16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A9C4FF"/>
    <a:srgbClr val="FFFFFF"/>
    <a:srgbClr val="00319C"/>
    <a:srgbClr val="DB0505"/>
    <a:srgbClr val="14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77860" autoAdjust="0"/>
  </p:normalViewPr>
  <p:slideViewPr>
    <p:cSldViewPr>
      <p:cViewPr varScale="1">
        <p:scale>
          <a:sx n="48" d="100"/>
          <a:sy n="48" d="100"/>
        </p:scale>
        <p:origin x="14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22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4D249D28-BA5C-452E-8C06-10D728D513FC}" type="datetime1">
              <a:rPr lang="da-DK"/>
              <a:pPr>
                <a:defRPr/>
              </a:pPr>
              <a:t>02-05-2019</a:t>
            </a:fld>
            <a:endParaRPr lang="da-DK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anose="02020603050405020304" pitchFamily="18" charset="0"/>
              </a:defRPr>
            </a:lvl1pPr>
          </a:lstStyle>
          <a:p>
            <a:fld id="{AB3E86E5-2C40-4700-A0F1-6B9912CB2DC1}" type="slidenum">
              <a:rPr lang="da-DK" altLang="da-DK"/>
              <a:pPr/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7334250"/>
            <a:ext cx="243998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da-DK"/>
              <a:t>A-kursus, Farmakoøkonomi, Syddansk Universitet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59709FC8-A1D1-430F-A96D-2DBF8D576A95}" type="datetime1">
              <a:rPr lang="da-DK"/>
              <a:pPr>
                <a:defRPr/>
              </a:pPr>
              <a:t>02-05-2019</a:t>
            </a:fld>
            <a:endParaRPr lang="da-DK"/>
          </a:p>
        </p:txBody>
      </p:sp>
      <p:sp>
        <p:nvSpPr>
          <p:cNvPr id="399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da-DK"/>
              <a:t>Modellering ved osteoporose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Times" panose="02020603050405020304" pitchFamily="18" charset="0"/>
              </a:defRPr>
            </a:lvl1pPr>
          </a:lstStyle>
          <a:p>
            <a:fld id="{44DB7C10-A3D8-464A-9A16-3171E364BC9C}" type="slidenum">
              <a:rPr lang="da-DK" altLang="da-DK"/>
              <a:pPr/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Garamond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/>
                <a:ea typeface="MS PGothic" pitchFamily="34" charset="-128"/>
              </a:defRPr>
            </a:lvl9pPr>
          </a:lstStyle>
          <a:p>
            <a:pPr eaLnBrk="1" hangingPunct="1"/>
            <a:fld id="{D579E1E3-0579-4DA3-8195-D50AEBD603B9}" type="slidenum">
              <a:rPr lang="da-DK" altLang="da-DK">
                <a:latin typeface="Arial" pitchFamily="34" charset="0"/>
                <a:ea typeface="ヒラギノ角ゴ ProN W3"/>
                <a:cs typeface="ヒラギノ角ゴ ProN W3"/>
              </a:rPr>
              <a:pPr eaLnBrk="1" hangingPunct="1"/>
              <a:t>1</a:t>
            </a:fld>
            <a:endParaRPr lang="da-DK" altLang="da-DK"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699" cap="flat"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/>
          <a:lstStyle/>
          <a:p>
            <a:pPr eaLnBrk="1" hangingPunct="1"/>
            <a:endParaRPr lang="en-US" altLang="da-DK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01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Cholera</a:t>
            </a:r>
            <a:r>
              <a:rPr lang="da-DK" dirty="0"/>
              <a:t> </a:t>
            </a:r>
            <a:r>
              <a:rPr lang="da-DK" dirty="0" err="1"/>
              <a:t>outbreak</a:t>
            </a:r>
            <a:r>
              <a:rPr lang="da-DK" dirty="0"/>
              <a:t> in London </a:t>
            </a:r>
          </a:p>
          <a:p>
            <a:r>
              <a:rPr lang="da-DK" dirty="0"/>
              <a:t>1850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709FC8-A1D1-430F-A96D-2DBF8D576A95}" type="datetime1">
              <a:rPr lang="da-DK" smtClean="0"/>
              <a:pPr>
                <a:defRPr/>
              </a:pPr>
              <a:t>02-05-2019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B7C10-A3D8-464A-9A16-3171E364BC9C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2342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22222"/>
                </a:solidFill>
                <a:latin typeface="Garamond" panose="02020404030301010803" pitchFamily="18" charset="0"/>
              </a:rPr>
              <a:t>And of those 10, 5 actually used the pump and another 3 were children attending a school near the pump. </a:t>
            </a:r>
          </a:p>
          <a:p>
            <a:endParaRPr lang="en-US" sz="1200" dirty="0">
              <a:solidFill>
                <a:srgbClr val="222222"/>
              </a:solidFill>
              <a:latin typeface="Garamond" panose="02020404030301010803" pitchFamily="18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Garamond" panose="02020404030301010803" pitchFamily="18" charset="0"/>
              </a:rPr>
              <a:t>The handle was removed.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709FC8-A1D1-430F-A96D-2DBF8D576A95}" type="datetime1">
              <a:rPr lang="da-DK" smtClean="0"/>
              <a:pPr>
                <a:defRPr/>
              </a:pPr>
              <a:t>02-05-2019</a:t>
            </a:fld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B7C10-A3D8-464A-9A16-3171E364BC9C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5244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2AF3EA-2446-4E42-8943-ECC91882844D}" type="datetime1">
              <a:rPr lang="da-DK" altLang="da-DK" sz="1300" b="0" smtClean="0">
                <a:latin typeface="Times" panose="02020603050405020304" pitchFamily="18" charset="0"/>
              </a:rPr>
              <a:pPr/>
              <a:t>02-05-2019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1AA17-59CA-4EA4-B229-AED38EAA5839}" type="slidenum">
              <a:rPr lang="da-DK" altLang="da-DK" sz="1300" b="0">
                <a:latin typeface="Times" panose="02020603050405020304" pitchFamily="18" charset="0"/>
              </a:rPr>
              <a:pPr/>
              <a:t>5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2162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First </a:t>
            </a:r>
            <a:r>
              <a:rPr lang="da-DK" dirty="0" err="1"/>
              <a:t>cohort</a:t>
            </a:r>
            <a:r>
              <a:rPr lang="da-DK" dirty="0"/>
              <a:t> </a:t>
            </a:r>
            <a:r>
              <a:rPr lang="da-DK" dirty="0" err="1"/>
              <a:t>vs</a:t>
            </a:r>
            <a:r>
              <a:rPr lang="da-DK" dirty="0"/>
              <a:t> case-</a:t>
            </a:r>
            <a:r>
              <a:rPr lang="da-DK" dirty="0" err="1"/>
              <a:t>control</a:t>
            </a:r>
            <a:endParaRPr lang="da-DK" dirty="0"/>
          </a:p>
          <a:p>
            <a:r>
              <a:rPr lang="da-DK" dirty="0" err="1"/>
              <a:t>Then</a:t>
            </a:r>
            <a:r>
              <a:rPr lang="da-DK" dirty="0"/>
              <a:t> the </a:t>
            </a:r>
            <a:r>
              <a:rPr lang="da-DK" dirty="0" err="1"/>
              <a:t>difficult</a:t>
            </a:r>
            <a:r>
              <a:rPr lang="da-DK" dirty="0"/>
              <a:t> part, the </a:t>
            </a:r>
            <a:r>
              <a:rPr lang="da-DK" dirty="0" err="1"/>
              <a:t>underlying</a:t>
            </a:r>
            <a:r>
              <a:rPr lang="da-DK" dirty="0"/>
              <a:t> </a:t>
            </a:r>
            <a:r>
              <a:rPr lang="da-DK" dirty="0" err="1"/>
              <a:t>theory</a:t>
            </a:r>
            <a:r>
              <a:rPr lang="da-DK" dirty="0"/>
              <a:t>!</a:t>
            </a:r>
          </a:p>
          <a:p>
            <a:r>
              <a:rPr lang="da-DK" dirty="0" err="1"/>
              <a:t>Then</a:t>
            </a:r>
            <a:r>
              <a:rPr lang="da-DK" dirty="0"/>
              <a:t> an </a:t>
            </a:r>
            <a:r>
              <a:rPr lang="da-DK" dirty="0" err="1"/>
              <a:t>example</a:t>
            </a:r>
            <a:r>
              <a:rPr lang="da-DK" dirty="0"/>
              <a:t> to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back to </a:t>
            </a:r>
            <a:r>
              <a:rPr lang="da-DK" dirty="0" err="1"/>
              <a:t>earth</a:t>
            </a:r>
            <a:r>
              <a:rPr lang="da-DK" dirty="0"/>
              <a:t>.</a:t>
            </a:r>
          </a:p>
          <a:p>
            <a:r>
              <a:rPr lang="da-DK" dirty="0" err="1"/>
              <a:t>Then</a:t>
            </a:r>
            <a:r>
              <a:rPr lang="da-DK" dirty="0"/>
              <a:t> the </a:t>
            </a:r>
            <a:r>
              <a:rPr lang="da-DK" dirty="0" err="1"/>
              <a:t>nitty</a:t>
            </a:r>
            <a:r>
              <a:rPr lang="da-DK" dirty="0"/>
              <a:t> </a:t>
            </a:r>
            <a:r>
              <a:rPr lang="da-DK" dirty="0" err="1"/>
              <a:t>gritty</a:t>
            </a:r>
            <a:r>
              <a:rPr lang="da-DK" dirty="0"/>
              <a:t> </a:t>
            </a:r>
            <a:r>
              <a:rPr lang="da-DK" dirty="0" err="1"/>
              <a:t>details</a:t>
            </a:r>
            <a:r>
              <a:rPr lang="da-DK" dirty="0"/>
              <a:t> (</a:t>
            </a:r>
            <a:r>
              <a:rPr lang="da-DK" dirty="0" err="1"/>
              <a:t>that</a:t>
            </a:r>
            <a:r>
              <a:rPr lang="da-DK" dirty="0"/>
              <a:t> is, the FUN part)</a:t>
            </a:r>
          </a:p>
          <a:p>
            <a:r>
              <a:rPr lang="da-DK" dirty="0" err="1"/>
              <a:t>Strenghts</a:t>
            </a:r>
            <a:r>
              <a:rPr lang="da-DK" dirty="0"/>
              <a:t> and </a:t>
            </a:r>
            <a:r>
              <a:rPr lang="da-DK" dirty="0" err="1"/>
              <a:t>limitations</a:t>
            </a:r>
            <a:r>
              <a:rPr lang="da-DK" dirty="0"/>
              <a:t> to the CC</a:t>
            </a:r>
          </a:p>
          <a:p>
            <a:r>
              <a:rPr lang="da-DK" dirty="0"/>
              <a:t>A </a:t>
            </a:r>
            <a:r>
              <a:rPr lang="da-DK" dirty="0" err="1"/>
              <a:t>quick</a:t>
            </a:r>
            <a:r>
              <a:rPr lang="da-DK" dirty="0"/>
              <a:t> dip </a:t>
            </a:r>
            <a:r>
              <a:rPr lang="da-DK" dirty="0" err="1"/>
              <a:t>into</a:t>
            </a:r>
            <a:r>
              <a:rPr lang="da-DK" dirty="0"/>
              <a:t> the </a:t>
            </a:r>
            <a:r>
              <a:rPr lang="da-DK" dirty="0" err="1"/>
              <a:t>self-controlled</a:t>
            </a:r>
            <a:r>
              <a:rPr lang="da-DK" dirty="0"/>
              <a:t> designs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709FC8-A1D1-430F-A96D-2DBF8D576A95}" type="datetime1">
              <a:rPr lang="da-DK" smtClean="0"/>
              <a:pPr>
                <a:defRPr/>
              </a:pPr>
              <a:t>02-05-2019</a:t>
            </a:fld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B7C10-A3D8-464A-9A16-3171E364BC9C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6499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84FD3B-263F-4E92-B0A4-BCB0A47500BB}" type="datetime1">
              <a:rPr lang="da-DK" altLang="da-DK" sz="1300" b="0" smtClean="0">
                <a:latin typeface="Times" panose="02020603050405020304" pitchFamily="18" charset="0"/>
              </a:rPr>
              <a:pPr/>
              <a:t>02-05-2019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96C30C-8ADC-423B-976C-3EE0EF7465DF}" type="slidenum">
              <a:rPr lang="da-DK" altLang="da-DK" sz="1300" b="0">
                <a:latin typeface="Times" panose="02020603050405020304" pitchFamily="18" charset="0"/>
              </a:rPr>
              <a:pPr/>
              <a:t>10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8F53BF-F03D-4BF7-B317-5F7467EB4197}" type="datetime1">
              <a:rPr lang="da-DK" altLang="da-DK" sz="1300" b="0" smtClean="0">
                <a:latin typeface="Times" panose="02020603050405020304" pitchFamily="18" charset="0"/>
              </a:rPr>
              <a:pPr/>
              <a:t>02-05-2019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C578F-A1C5-47B6-866B-ADC898413DB4}" type="slidenum">
              <a:rPr lang="da-DK" altLang="da-DK" sz="1300" b="0">
                <a:latin typeface="Times" panose="02020603050405020304" pitchFamily="18" charset="0"/>
              </a:rPr>
              <a:pPr/>
              <a:t>11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8F53BF-F03D-4BF7-B317-5F7467EB4197}" type="datetime1">
              <a:rPr lang="da-DK" altLang="da-DK" sz="1300" b="0" smtClean="0">
                <a:latin typeface="Times" panose="02020603050405020304" pitchFamily="18" charset="0"/>
              </a:rPr>
              <a:pPr/>
              <a:t>02-05-2019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C578F-A1C5-47B6-866B-ADC898413DB4}" type="slidenum">
              <a:rPr lang="da-DK" altLang="da-DK" sz="1300" b="0">
                <a:latin typeface="Times" panose="02020603050405020304" pitchFamily="18" charset="0"/>
              </a:rPr>
              <a:pPr/>
              <a:t>12</a:t>
            </a:fld>
            <a:endParaRPr lang="da-DK" altLang="da-DK" sz="1300" b="0">
              <a:latin typeface="Times" panose="02020603050405020304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r>
              <a:rPr lang="da-DK" altLang="da-DK" dirty="0"/>
              <a:t>Controls = </a:t>
            </a:r>
            <a:r>
              <a:rPr lang="da-DK" altLang="da-DK" dirty="0" err="1"/>
              <a:t>expo</a:t>
            </a:r>
            <a:r>
              <a:rPr lang="da-DK" altLang="da-DK" dirty="0"/>
              <a:t> </a:t>
            </a:r>
            <a:r>
              <a:rPr lang="da-DK" altLang="da-DK" dirty="0" err="1"/>
              <a:t>distr</a:t>
            </a:r>
            <a:r>
              <a:rPr lang="da-DK" altLang="da-DK" dirty="0"/>
              <a:t> i </a:t>
            </a:r>
            <a:r>
              <a:rPr lang="da-DK" altLang="da-DK" dirty="0" err="1"/>
              <a:t>background</a:t>
            </a:r>
            <a:r>
              <a:rPr lang="da-DK" altLang="da-DK" dirty="0"/>
              <a:t> pop</a:t>
            </a:r>
          </a:p>
        </p:txBody>
      </p:sp>
    </p:spTree>
    <p:extLst>
      <p:ext uri="{BB962C8B-B14F-4D97-AF65-F5344CB8AC3E}">
        <p14:creationId xmlns:p14="http://schemas.microsoft.com/office/powerpoint/2010/main" val="355306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4221722" y="0"/>
            <a:ext cx="3228945" cy="4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6" tIns="49133" rIns="98266" bIns="491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4137B-42A3-4F3F-9DBA-1FC318A83CA5}" type="datetime1">
              <a:rPr lang="en-US" altLang="en-US" sz="1300">
                <a:solidFill>
                  <a:schemeClr val="accent2"/>
                </a:solidFill>
                <a:latin typeface="Arial Rounded MT Bold" panose="020F0704030504030204" pitchFamily="34" charset="0"/>
              </a:rPr>
              <a:pPr algn="r" eaLnBrk="1" hangingPunct="1">
                <a:spcBef>
                  <a:spcPct val="0"/>
                </a:spcBef>
              </a:pPr>
              <a:t>5/2/2019</a:t>
            </a:fld>
            <a:endParaRPr lang="en-US" altLang="en-US" sz="130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0" y="9261136"/>
            <a:ext cx="3228946" cy="4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6" tIns="49133" rIns="98266" bIns="4913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300">
                <a:solidFill>
                  <a:schemeClr val="accent2"/>
                </a:solidFill>
                <a:latin typeface="Arial Rounded MT Bold" panose="020F0704030504030204" pitchFamily="34" charset="0"/>
              </a:rPr>
              <a:t>Sonia Hernández-Díaz</a:t>
            </a:r>
          </a:p>
        </p:txBody>
      </p:sp>
      <p:sp>
        <p:nvSpPr>
          <p:cNvPr id="27652" name="Rectangle 7"/>
          <p:cNvSpPr txBox="1">
            <a:spLocks noGrp="1" noChangeArrowheads="1"/>
          </p:cNvSpPr>
          <p:nvPr/>
        </p:nvSpPr>
        <p:spPr bwMode="auto">
          <a:xfrm>
            <a:off x="4221722" y="9261136"/>
            <a:ext cx="3228945" cy="4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6" tIns="49133" rIns="98266" bIns="4913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7DC293-C298-4EF7-9104-7B2D4DAAF552}" type="slidenum">
              <a:rPr lang="en-US" altLang="en-US" sz="1300">
                <a:solidFill>
                  <a:schemeClr val="accent2"/>
                </a:solidFill>
                <a:latin typeface="Arial Rounded MT Bold" panose="020F070403050403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30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001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2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8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762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52400" y="1752600"/>
            <a:ext cx="8763000" cy="4800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2F24-6240-4F96-AF37-F6C24A1A14E0}" type="datetime1">
              <a:rPr lang="en-US" altLang="en-US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83DB9-E09B-45A4-A71D-5FA838440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5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87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6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9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5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49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9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6F8B8-0FC0-4F5B-A96D-178616EF7A90}" type="datetime1">
              <a:rPr lang="en-US" altLang="en-US" smtClean="0"/>
              <a:pPr>
                <a:defRPr/>
              </a:pPr>
              <a:t>5/2/2019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5E7D-D856-43B9-A96C-03E0800B8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33550"/>
            <a:ext cx="8066088" cy="1143000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altLang="da-DK" sz="5400" dirty="0">
                <a:latin typeface="Garamond" pitchFamily="18" charset="0"/>
              </a:rPr>
              <a:t>Case-control studies </a:t>
            </a:r>
            <a:endParaRPr lang="da-DK" altLang="da-DK" sz="5400" dirty="0">
              <a:latin typeface="Garamond" pitchFamily="18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A49272D-B4DE-407C-9FA5-C4D0A3BA6A4D}"/>
              </a:ext>
            </a:extLst>
          </p:cNvPr>
          <p:cNvSpPr/>
          <p:nvPr/>
        </p:nvSpPr>
        <p:spPr>
          <a:xfrm>
            <a:off x="0" y="3981451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Anton Pottegård</a:t>
            </a:r>
          </a:p>
          <a:p>
            <a:pPr algn="ctr"/>
            <a:r>
              <a:rPr lang="da-DK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Associate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professor, Clinical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Pharmacology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and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Pharmacy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University of Southern Denmark 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Head of Research,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Funen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 Hospital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Pharmacy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, Odense University Hospital </a:t>
            </a:r>
          </a:p>
          <a:p>
            <a:pPr algn="ctr"/>
            <a:endParaRPr lang="da-DK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apottegaard@health.sdu.dk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Twitter: @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Pottegard</a:t>
            </a:r>
            <a:b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da-DK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0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5800"/>
            <a:ext cx="7772400" cy="1143000"/>
          </a:xfrm>
          <a:noFill/>
        </p:spPr>
        <p:txBody>
          <a:bodyPr wrap="square" lIns="92075" tIns="46038" rIns="92075" bIns="46038" anchor="ctr">
            <a:normAutofit/>
          </a:bodyPr>
          <a:lstStyle/>
          <a:p>
            <a:pPr algn="ctr"/>
            <a:r>
              <a:rPr lang="da-DK" altLang="da-DK" sz="4200" b="1" dirty="0" err="1">
                <a:latin typeface="Garamond" panose="02020404030301010803" pitchFamily="18" charset="0"/>
              </a:rPr>
              <a:t>Cohort</a:t>
            </a:r>
            <a:r>
              <a:rPr lang="da-DK" altLang="da-DK" sz="4200" b="1" dirty="0">
                <a:latin typeface="Garamond" panose="02020404030301010803" pitchFamily="18" charset="0"/>
              </a:rPr>
              <a:t> design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447800" y="1790700"/>
            <a:ext cx="6383338" cy="4111625"/>
            <a:chOff x="912" y="1128"/>
            <a:chExt cx="4021" cy="2590"/>
          </a:xfrm>
        </p:grpSpPr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>
              <a:off x="938" y="112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91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10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137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182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335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412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442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488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121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152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198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244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167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>
              <a:off x="213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>
              <a:off x="259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2" name="AutoShape 20"/>
            <p:cNvSpPr>
              <a:spLocks noChangeArrowheads="1"/>
            </p:cNvSpPr>
            <p:nvPr/>
          </p:nvSpPr>
          <p:spPr bwMode="auto">
            <a:xfrm>
              <a:off x="305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>
              <a:off x="228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>
              <a:off x="274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320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>
              <a:off x="381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>
              <a:off x="289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>
              <a:off x="351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396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0" name="AutoShape 28"/>
            <p:cNvSpPr>
              <a:spLocks noChangeArrowheads="1"/>
            </p:cNvSpPr>
            <p:nvPr/>
          </p:nvSpPr>
          <p:spPr bwMode="auto">
            <a:xfrm>
              <a:off x="458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36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427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473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938" y="121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>
              <a:off x="91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6" name="AutoShape 34"/>
            <p:cNvSpPr>
              <a:spLocks noChangeArrowheads="1"/>
            </p:cNvSpPr>
            <p:nvPr/>
          </p:nvSpPr>
          <p:spPr bwMode="auto">
            <a:xfrm>
              <a:off x="10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7" name="AutoShape 35"/>
            <p:cNvSpPr>
              <a:spLocks noChangeArrowheads="1"/>
            </p:cNvSpPr>
            <p:nvPr/>
          </p:nvSpPr>
          <p:spPr bwMode="auto">
            <a:xfrm>
              <a:off x="137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8" name="AutoShape 36"/>
            <p:cNvSpPr>
              <a:spLocks noChangeArrowheads="1"/>
            </p:cNvSpPr>
            <p:nvPr/>
          </p:nvSpPr>
          <p:spPr bwMode="auto">
            <a:xfrm>
              <a:off x="182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69" name="AutoShape 37"/>
            <p:cNvSpPr>
              <a:spLocks noChangeArrowheads="1"/>
            </p:cNvSpPr>
            <p:nvPr/>
          </p:nvSpPr>
          <p:spPr bwMode="auto">
            <a:xfrm>
              <a:off x="335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0" name="AutoShape 38"/>
            <p:cNvSpPr>
              <a:spLocks noChangeArrowheads="1"/>
            </p:cNvSpPr>
            <p:nvPr/>
          </p:nvSpPr>
          <p:spPr bwMode="auto">
            <a:xfrm>
              <a:off x="412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1" name="AutoShape 39"/>
            <p:cNvSpPr>
              <a:spLocks noChangeArrowheads="1"/>
            </p:cNvSpPr>
            <p:nvPr/>
          </p:nvSpPr>
          <p:spPr bwMode="auto">
            <a:xfrm>
              <a:off x="442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2" name="AutoShape 40"/>
            <p:cNvSpPr>
              <a:spLocks noChangeArrowheads="1"/>
            </p:cNvSpPr>
            <p:nvPr/>
          </p:nvSpPr>
          <p:spPr bwMode="auto">
            <a:xfrm>
              <a:off x="488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3" name="AutoShape 41"/>
            <p:cNvSpPr>
              <a:spLocks noChangeArrowheads="1"/>
            </p:cNvSpPr>
            <p:nvPr/>
          </p:nvSpPr>
          <p:spPr bwMode="auto">
            <a:xfrm>
              <a:off x="121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4" name="AutoShape 42"/>
            <p:cNvSpPr>
              <a:spLocks noChangeArrowheads="1"/>
            </p:cNvSpPr>
            <p:nvPr/>
          </p:nvSpPr>
          <p:spPr bwMode="auto">
            <a:xfrm>
              <a:off x="152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5" name="AutoShape 43"/>
            <p:cNvSpPr>
              <a:spLocks noChangeArrowheads="1"/>
            </p:cNvSpPr>
            <p:nvPr/>
          </p:nvSpPr>
          <p:spPr bwMode="auto">
            <a:xfrm>
              <a:off x="198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6" name="AutoShape 44"/>
            <p:cNvSpPr>
              <a:spLocks noChangeArrowheads="1"/>
            </p:cNvSpPr>
            <p:nvPr/>
          </p:nvSpPr>
          <p:spPr bwMode="auto">
            <a:xfrm>
              <a:off x="244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7" name="AutoShape 45"/>
            <p:cNvSpPr>
              <a:spLocks noChangeArrowheads="1"/>
            </p:cNvSpPr>
            <p:nvPr/>
          </p:nvSpPr>
          <p:spPr bwMode="auto">
            <a:xfrm>
              <a:off x="167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8" name="AutoShape 46"/>
            <p:cNvSpPr>
              <a:spLocks noChangeArrowheads="1"/>
            </p:cNvSpPr>
            <p:nvPr/>
          </p:nvSpPr>
          <p:spPr bwMode="auto">
            <a:xfrm>
              <a:off x="213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79" name="AutoShape 47"/>
            <p:cNvSpPr>
              <a:spLocks noChangeArrowheads="1"/>
            </p:cNvSpPr>
            <p:nvPr/>
          </p:nvSpPr>
          <p:spPr bwMode="auto">
            <a:xfrm>
              <a:off x="259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0" name="AutoShape 48"/>
            <p:cNvSpPr>
              <a:spLocks noChangeArrowheads="1"/>
            </p:cNvSpPr>
            <p:nvPr/>
          </p:nvSpPr>
          <p:spPr bwMode="auto">
            <a:xfrm>
              <a:off x="305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1" name="AutoShape 49"/>
            <p:cNvSpPr>
              <a:spLocks noChangeArrowheads="1"/>
            </p:cNvSpPr>
            <p:nvPr/>
          </p:nvSpPr>
          <p:spPr bwMode="auto">
            <a:xfrm>
              <a:off x="228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2" name="AutoShape 50"/>
            <p:cNvSpPr>
              <a:spLocks noChangeArrowheads="1"/>
            </p:cNvSpPr>
            <p:nvPr/>
          </p:nvSpPr>
          <p:spPr bwMode="auto">
            <a:xfrm>
              <a:off x="274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3" name="AutoShape 51"/>
            <p:cNvSpPr>
              <a:spLocks noChangeArrowheads="1"/>
            </p:cNvSpPr>
            <p:nvPr/>
          </p:nvSpPr>
          <p:spPr bwMode="auto">
            <a:xfrm>
              <a:off x="320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4" name="AutoShape 52"/>
            <p:cNvSpPr>
              <a:spLocks noChangeArrowheads="1"/>
            </p:cNvSpPr>
            <p:nvPr/>
          </p:nvSpPr>
          <p:spPr bwMode="auto">
            <a:xfrm>
              <a:off x="381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5" name="AutoShape 53"/>
            <p:cNvSpPr>
              <a:spLocks noChangeArrowheads="1"/>
            </p:cNvSpPr>
            <p:nvPr/>
          </p:nvSpPr>
          <p:spPr bwMode="auto">
            <a:xfrm>
              <a:off x="289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6" name="AutoShape 54"/>
            <p:cNvSpPr>
              <a:spLocks noChangeArrowheads="1"/>
            </p:cNvSpPr>
            <p:nvPr/>
          </p:nvSpPr>
          <p:spPr bwMode="auto">
            <a:xfrm>
              <a:off x="351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7" name="AutoShape 55"/>
            <p:cNvSpPr>
              <a:spLocks noChangeArrowheads="1"/>
            </p:cNvSpPr>
            <p:nvPr/>
          </p:nvSpPr>
          <p:spPr bwMode="auto">
            <a:xfrm>
              <a:off x="396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8" name="AutoShape 56"/>
            <p:cNvSpPr>
              <a:spLocks noChangeArrowheads="1"/>
            </p:cNvSpPr>
            <p:nvPr/>
          </p:nvSpPr>
          <p:spPr bwMode="auto">
            <a:xfrm>
              <a:off x="458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89" name="AutoShape 57"/>
            <p:cNvSpPr>
              <a:spLocks noChangeArrowheads="1"/>
            </p:cNvSpPr>
            <p:nvPr/>
          </p:nvSpPr>
          <p:spPr bwMode="auto">
            <a:xfrm>
              <a:off x="36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0" name="AutoShape 58"/>
            <p:cNvSpPr>
              <a:spLocks noChangeArrowheads="1"/>
            </p:cNvSpPr>
            <p:nvPr/>
          </p:nvSpPr>
          <p:spPr bwMode="auto">
            <a:xfrm>
              <a:off x="427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1" name="AutoShape 59"/>
            <p:cNvSpPr>
              <a:spLocks noChangeArrowheads="1"/>
            </p:cNvSpPr>
            <p:nvPr/>
          </p:nvSpPr>
          <p:spPr bwMode="auto">
            <a:xfrm>
              <a:off x="473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938" y="129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93" name="AutoShape 61"/>
            <p:cNvSpPr>
              <a:spLocks noChangeArrowheads="1"/>
            </p:cNvSpPr>
            <p:nvPr/>
          </p:nvSpPr>
          <p:spPr bwMode="auto">
            <a:xfrm>
              <a:off x="91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4" name="AutoShape 62"/>
            <p:cNvSpPr>
              <a:spLocks noChangeArrowheads="1"/>
            </p:cNvSpPr>
            <p:nvPr/>
          </p:nvSpPr>
          <p:spPr bwMode="auto">
            <a:xfrm>
              <a:off x="10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5" name="AutoShape 63"/>
            <p:cNvSpPr>
              <a:spLocks noChangeArrowheads="1"/>
            </p:cNvSpPr>
            <p:nvPr/>
          </p:nvSpPr>
          <p:spPr bwMode="auto">
            <a:xfrm>
              <a:off x="137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6" name="AutoShape 64"/>
            <p:cNvSpPr>
              <a:spLocks noChangeArrowheads="1"/>
            </p:cNvSpPr>
            <p:nvPr/>
          </p:nvSpPr>
          <p:spPr bwMode="auto">
            <a:xfrm>
              <a:off x="182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7" name="AutoShape 65"/>
            <p:cNvSpPr>
              <a:spLocks noChangeArrowheads="1"/>
            </p:cNvSpPr>
            <p:nvPr/>
          </p:nvSpPr>
          <p:spPr bwMode="auto">
            <a:xfrm>
              <a:off x="335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8" name="AutoShape 66"/>
            <p:cNvSpPr>
              <a:spLocks noChangeArrowheads="1"/>
            </p:cNvSpPr>
            <p:nvPr/>
          </p:nvSpPr>
          <p:spPr bwMode="auto">
            <a:xfrm>
              <a:off x="412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499" name="AutoShape 67"/>
            <p:cNvSpPr>
              <a:spLocks noChangeArrowheads="1"/>
            </p:cNvSpPr>
            <p:nvPr/>
          </p:nvSpPr>
          <p:spPr bwMode="auto">
            <a:xfrm>
              <a:off x="1217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0" name="AutoShape 68"/>
            <p:cNvSpPr>
              <a:spLocks noChangeArrowheads="1"/>
            </p:cNvSpPr>
            <p:nvPr/>
          </p:nvSpPr>
          <p:spPr bwMode="auto">
            <a:xfrm>
              <a:off x="152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1" name="AutoShape 69"/>
            <p:cNvSpPr>
              <a:spLocks noChangeArrowheads="1"/>
            </p:cNvSpPr>
            <p:nvPr/>
          </p:nvSpPr>
          <p:spPr bwMode="auto">
            <a:xfrm>
              <a:off x="198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2" name="AutoShape 70"/>
            <p:cNvSpPr>
              <a:spLocks noChangeArrowheads="1"/>
            </p:cNvSpPr>
            <p:nvPr/>
          </p:nvSpPr>
          <p:spPr bwMode="auto">
            <a:xfrm>
              <a:off x="244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3" name="AutoShape 71"/>
            <p:cNvSpPr>
              <a:spLocks noChangeArrowheads="1"/>
            </p:cNvSpPr>
            <p:nvPr/>
          </p:nvSpPr>
          <p:spPr bwMode="auto">
            <a:xfrm>
              <a:off x="167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4" name="AutoShape 72"/>
            <p:cNvSpPr>
              <a:spLocks noChangeArrowheads="1"/>
            </p:cNvSpPr>
            <p:nvPr/>
          </p:nvSpPr>
          <p:spPr bwMode="auto">
            <a:xfrm>
              <a:off x="213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5" name="AutoShape 73"/>
            <p:cNvSpPr>
              <a:spLocks noChangeArrowheads="1"/>
            </p:cNvSpPr>
            <p:nvPr/>
          </p:nvSpPr>
          <p:spPr bwMode="auto">
            <a:xfrm>
              <a:off x="259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6" name="AutoShape 74"/>
            <p:cNvSpPr>
              <a:spLocks noChangeArrowheads="1"/>
            </p:cNvSpPr>
            <p:nvPr/>
          </p:nvSpPr>
          <p:spPr bwMode="auto">
            <a:xfrm>
              <a:off x="305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7" name="AutoShape 75"/>
            <p:cNvSpPr>
              <a:spLocks noChangeArrowheads="1"/>
            </p:cNvSpPr>
            <p:nvPr/>
          </p:nvSpPr>
          <p:spPr bwMode="auto">
            <a:xfrm>
              <a:off x="228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8" name="AutoShape 76"/>
            <p:cNvSpPr>
              <a:spLocks noChangeArrowheads="1"/>
            </p:cNvSpPr>
            <p:nvPr/>
          </p:nvSpPr>
          <p:spPr bwMode="auto">
            <a:xfrm>
              <a:off x="274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09" name="AutoShape 77"/>
            <p:cNvSpPr>
              <a:spLocks noChangeArrowheads="1"/>
            </p:cNvSpPr>
            <p:nvPr/>
          </p:nvSpPr>
          <p:spPr bwMode="auto">
            <a:xfrm>
              <a:off x="320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0" name="AutoShape 78"/>
            <p:cNvSpPr>
              <a:spLocks noChangeArrowheads="1"/>
            </p:cNvSpPr>
            <p:nvPr/>
          </p:nvSpPr>
          <p:spPr bwMode="auto">
            <a:xfrm>
              <a:off x="381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1" name="AutoShape 79"/>
            <p:cNvSpPr>
              <a:spLocks noChangeArrowheads="1"/>
            </p:cNvSpPr>
            <p:nvPr/>
          </p:nvSpPr>
          <p:spPr bwMode="auto">
            <a:xfrm>
              <a:off x="289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2" name="AutoShape 80"/>
            <p:cNvSpPr>
              <a:spLocks noChangeArrowheads="1"/>
            </p:cNvSpPr>
            <p:nvPr/>
          </p:nvSpPr>
          <p:spPr bwMode="auto">
            <a:xfrm>
              <a:off x="3511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3" name="AutoShape 81"/>
            <p:cNvSpPr>
              <a:spLocks noChangeArrowheads="1"/>
            </p:cNvSpPr>
            <p:nvPr/>
          </p:nvSpPr>
          <p:spPr bwMode="auto">
            <a:xfrm>
              <a:off x="396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4" name="AutoShape 82"/>
            <p:cNvSpPr>
              <a:spLocks noChangeArrowheads="1"/>
            </p:cNvSpPr>
            <p:nvPr/>
          </p:nvSpPr>
          <p:spPr bwMode="auto">
            <a:xfrm>
              <a:off x="36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5" name="AutoShape 83"/>
            <p:cNvSpPr>
              <a:spLocks noChangeArrowheads="1"/>
            </p:cNvSpPr>
            <p:nvPr/>
          </p:nvSpPr>
          <p:spPr bwMode="auto">
            <a:xfrm>
              <a:off x="427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6" name="Line 84"/>
            <p:cNvSpPr>
              <a:spLocks noChangeShapeType="1"/>
            </p:cNvSpPr>
            <p:nvPr/>
          </p:nvSpPr>
          <p:spPr bwMode="auto">
            <a:xfrm>
              <a:off x="938" y="138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517" name="AutoShape 85"/>
            <p:cNvSpPr>
              <a:spLocks noChangeArrowheads="1"/>
            </p:cNvSpPr>
            <p:nvPr/>
          </p:nvSpPr>
          <p:spPr bwMode="auto">
            <a:xfrm>
              <a:off x="91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8" name="AutoShape 86"/>
            <p:cNvSpPr>
              <a:spLocks noChangeArrowheads="1"/>
            </p:cNvSpPr>
            <p:nvPr/>
          </p:nvSpPr>
          <p:spPr bwMode="auto">
            <a:xfrm>
              <a:off x="10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19" name="AutoShape 87"/>
            <p:cNvSpPr>
              <a:spLocks noChangeArrowheads="1"/>
            </p:cNvSpPr>
            <p:nvPr/>
          </p:nvSpPr>
          <p:spPr bwMode="auto">
            <a:xfrm>
              <a:off x="137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0" name="AutoShape 88"/>
            <p:cNvSpPr>
              <a:spLocks noChangeArrowheads="1"/>
            </p:cNvSpPr>
            <p:nvPr/>
          </p:nvSpPr>
          <p:spPr bwMode="auto">
            <a:xfrm>
              <a:off x="182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1" name="AutoShape 89"/>
            <p:cNvSpPr>
              <a:spLocks noChangeArrowheads="1"/>
            </p:cNvSpPr>
            <p:nvPr/>
          </p:nvSpPr>
          <p:spPr bwMode="auto">
            <a:xfrm>
              <a:off x="335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2" name="AutoShape 90"/>
            <p:cNvSpPr>
              <a:spLocks noChangeArrowheads="1"/>
            </p:cNvSpPr>
            <p:nvPr/>
          </p:nvSpPr>
          <p:spPr bwMode="auto">
            <a:xfrm>
              <a:off x="412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3" name="AutoShape 91"/>
            <p:cNvSpPr>
              <a:spLocks noChangeArrowheads="1"/>
            </p:cNvSpPr>
            <p:nvPr/>
          </p:nvSpPr>
          <p:spPr bwMode="auto">
            <a:xfrm>
              <a:off x="442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4" name="AutoShape 92"/>
            <p:cNvSpPr>
              <a:spLocks noChangeArrowheads="1"/>
            </p:cNvSpPr>
            <p:nvPr/>
          </p:nvSpPr>
          <p:spPr bwMode="auto">
            <a:xfrm>
              <a:off x="488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5" name="AutoShape 93"/>
            <p:cNvSpPr>
              <a:spLocks noChangeArrowheads="1"/>
            </p:cNvSpPr>
            <p:nvPr/>
          </p:nvSpPr>
          <p:spPr bwMode="auto">
            <a:xfrm>
              <a:off x="121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6" name="AutoShape 94"/>
            <p:cNvSpPr>
              <a:spLocks noChangeArrowheads="1"/>
            </p:cNvSpPr>
            <p:nvPr/>
          </p:nvSpPr>
          <p:spPr bwMode="auto">
            <a:xfrm>
              <a:off x="152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7" name="AutoShape 95"/>
            <p:cNvSpPr>
              <a:spLocks noChangeArrowheads="1"/>
            </p:cNvSpPr>
            <p:nvPr/>
          </p:nvSpPr>
          <p:spPr bwMode="auto">
            <a:xfrm>
              <a:off x="198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8" name="AutoShape 96"/>
            <p:cNvSpPr>
              <a:spLocks noChangeArrowheads="1"/>
            </p:cNvSpPr>
            <p:nvPr/>
          </p:nvSpPr>
          <p:spPr bwMode="auto">
            <a:xfrm>
              <a:off x="244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29" name="AutoShape 97"/>
            <p:cNvSpPr>
              <a:spLocks noChangeArrowheads="1"/>
            </p:cNvSpPr>
            <p:nvPr/>
          </p:nvSpPr>
          <p:spPr bwMode="auto">
            <a:xfrm>
              <a:off x="167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0" name="AutoShape 98"/>
            <p:cNvSpPr>
              <a:spLocks noChangeArrowheads="1"/>
            </p:cNvSpPr>
            <p:nvPr/>
          </p:nvSpPr>
          <p:spPr bwMode="auto">
            <a:xfrm>
              <a:off x="213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1" name="AutoShape 99"/>
            <p:cNvSpPr>
              <a:spLocks noChangeArrowheads="1"/>
            </p:cNvSpPr>
            <p:nvPr/>
          </p:nvSpPr>
          <p:spPr bwMode="auto">
            <a:xfrm>
              <a:off x="259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2" name="AutoShape 100"/>
            <p:cNvSpPr>
              <a:spLocks noChangeArrowheads="1"/>
            </p:cNvSpPr>
            <p:nvPr/>
          </p:nvSpPr>
          <p:spPr bwMode="auto">
            <a:xfrm>
              <a:off x="305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3" name="AutoShape 101"/>
            <p:cNvSpPr>
              <a:spLocks noChangeArrowheads="1"/>
            </p:cNvSpPr>
            <p:nvPr/>
          </p:nvSpPr>
          <p:spPr bwMode="auto">
            <a:xfrm>
              <a:off x="228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4" name="AutoShape 102"/>
            <p:cNvSpPr>
              <a:spLocks noChangeArrowheads="1"/>
            </p:cNvSpPr>
            <p:nvPr/>
          </p:nvSpPr>
          <p:spPr bwMode="auto">
            <a:xfrm>
              <a:off x="274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5" name="AutoShape 103"/>
            <p:cNvSpPr>
              <a:spLocks noChangeArrowheads="1"/>
            </p:cNvSpPr>
            <p:nvPr/>
          </p:nvSpPr>
          <p:spPr bwMode="auto">
            <a:xfrm>
              <a:off x="320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6" name="AutoShape 104"/>
            <p:cNvSpPr>
              <a:spLocks noChangeArrowheads="1"/>
            </p:cNvSpPr>
            <p:nvPr/>
          </p:nvSpPr>
          <p:spPr bwMode="auto">
            <a:xfrm>
              <a:off x="381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7" name="AutoShape 105"/>
            <p:cNvSpPr>
              <a:spLocks noChangeArrowheads="1"/>
            </p:cNvSpPr>
            <p:nvPr/>
          </p:nvSpPr>
          <p:spPr bwMode="auto">
            <a:xfrm>
              <a:off x="289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8" name="AutoShape 106"/>
            <p:cNvSpPr>
              <a:spLocks noChangeArrowheads="1"/>
            </p:cNvSpPr>
            <p:nvPr/>
          </p:nvSpPr>
          <p:spPr bwMode="auto">
            <a:xfrm>
              <a:off x="351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39" name="AutoShape 107"/>
            <p:cNvSpPr>
              <a:spLocks noChangeArrowheads="1"/>
            </p:cNvSpPr>
            <p:nvPr/>
          </p:nvSpPr>
          <p:spPr bwMode="auto">
            <a:xfrm>
              <a:off x="396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0" name="AutoShape 108"/>
            <p:cNvSpPr>
              <a:spLocks noChangeArrowheads="1"/>
            </p:cNvSpPr>
            <p:nvPr/>
          </p:nvSpPr>
          <p:spPr bwMode="auto">
            <a:xfrm>
              <a:off x="458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1" name="AutoShape 109"/>
            <p:cNvSpPr>
              <a:spLocks noChangeArrowheads="1"/>
            </p:cNvSpPr>
            <p:nvPr/>
          </p:nvSpPr>
          <p:spPr bwMode="auto">
            <a:xfrm>
              <a:off x="36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2" name="AutoShape 110"/>
            <p:cNvSpPr>
              <a:spLocks noChangeArrowheads="1"/>
            </p:cNvSpPr>
            <p:nvPr/>
          </p:nvSpPr>
          <p:spPr bwMode="auto">
            <a:xfrm>
              <a:off x="427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3" name="AutoShape 111"/>
            <p:cNvSpPr>
              <a:spLocks noChangeArrowheads="1"/>
            </p:cNvSpPr>
            <p:nvPr/>
          </p:nvSpPr>
          <p:spPr bwMode="auto">
            <a:xfrm>
              <a:off x="473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4" name="Line 112"/>
            <p:cNvSpPr>
              <a:spLocks noChangeShapeType="1"/>
            </p:cNvSpPr>
            <p:nvPr/>
          </p:nvSpPr>
          <p:spPr bwMode="auto">
            <a:xfrm>
              <a:off x="938" y="146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545" name="AutoShape 113"/>
            <p:cNvSpPr>
              <a:spLocks noChangeArrowheads="1"/>
            </p:cNvSpPr>
            <p:nvPr/>
          </p:nvSpPr>
          <p:spPr bwMode="auto">
            <a:xfrm>
              <a:off x="91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6" name="AutoShape 114"/>
            <p:cNvSpPr>
              <a:spLocks noChangeArrowheads="1"/>
            </p:cNvSpPr>
            <p:nvPr/>
          </p:nvSpPr>
          <p:spPr bwMode="auto">
            <a:xfrm>
              <a:off x="10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7" name="AutoShape 115"/>
            <p:cNvSpPr>
              <a:spLocks noChangeArrowheads="1"/>
            </p:cNvSpPr>
            <p:nvPr/>
          </p:nvSpPr>
          <p:spPr bwMode="auto">
            <a:xfrm>
              <a:off x="137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8" name="AutoShape 116"/>
            <p:cNvSpPr>
              <a:spLocks noChangeArrowheads="1"/>
            </p:cNvSpPr>
            <p:nvPr/>
          </p:nvSpPr>
          <p:spPr bwMode="auto">
            <a:xfrm>
              <a:off x="182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49" name="AutoShape 117"/>
            <p:cNvSpPr>
              <a:spLocks noChangeArrowheads="1"/>
            </p:cNvSpPr>
            <p:nvPr/>
          </p:nvSpPr>
          <p:spPr bwMode="auto">
            <a:xfrm>
              <a:off x="335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0" name="AutoShape 118"/>
            <p:cNvSpPr>
              <a:spLocks noChangeArrowheads="1"/>
            </p:cNvSpPr>
            <p:nvPr/>
          </p:nvSpPr>
          <p:spPr bwMode="auto">
            <a:xfrm>
              <a:off x="412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1" name="AutoShape 119"/>
            <p:cNvSpPr>
              <a:spLocks noChangeArrowheads="1"/>
            </p:cNvSpPr>
            <p:nvPr/>
          </p:nvSpPr>
          <p:spPr bwMode="auto">
            <a:xfrm>
              <a:off x="442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2" name="AutoShape 120"/>
            <p:cNvSpPr>
              <a:spLocks noChangeArrowheads="1"/>
            </p:cNvSpPr>
            <p:nvPr/>
          </p:nvSpPr>
          <p:spPr bwMode="auto">
            <a:xfrm>
              <a:off x="488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3" name="AutoShape 121"/>
            <p:cNvSpPr>
              <a:spLocks noChangeArrowheads="1"/>
            </p:cNvSpPr>
            <p:nvPr/>
          </p:nvSpPr>
          <p:spPr bwMode="auto">
            <a:xfrm>
              <a:off x="121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4" name="AutoShape 122"/>
            <p:cNvSpPr>
              <a:spLocks noChangeArrowheads="1"/>
            </p:cNvSpPr>
            <p:nvPr/>
          </p:nvSpPr>
          <p:spPr bwMode="auto">
            <a:xfrm>
              <a:off x="152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5" name="AutoShape 123"/>
            <p:cNvSpPr>
              <a:spLocks noChangeArrowheads="1"/>
            </p:cNvSpPr>
            <p:nvPr/>
          </p:nvSpPr>
          <p:spPr bwMode="auto">
            <a:xfrm>
              <a:off x="198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6" name="AutoShape 124"/>
            <p:cNvSpPr>
              <a:spLocks noChangeArrowheads="1"/>
            </p:cNvSpPr>
            <p:nvPr/>
          </p:nvSpPr>
          <p:spPr bwMode="auto">
            <a:xfrm>
              <a:off x="244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7" name="AutoShape 125"/>
            <p:cNvSpPr>
              <a:spLocks noChangeArrowheads="1"/>
            </p:cNvSpPr>
            <p:nvPr/>
          </p:nvSpPr>
          <p:spPr bwMode="auto">
            <a:xfrm>
              <a:off x="167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8" name="AutoShape 126"/>
            <p:cNvSpPr>
              <a:spLocks noChangeArrowheads="1"/>
            </p:cNvSpPr>
            <p:nvPr/>
          </p:nvSpPr>
          <p:spPr bwMode="auto">
            <a:xfrm>
              <a:off x="213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59" name="AutoShape 127"/>
            <p:cNvSpPr>
              <a:spLocks noChangeArrowheads="1"/>
            </p:cNvSpPr>
            <p:nvPr/>
          </p:nvSpPr>
          <p:spPr bwMode="auto">
            <a:xfrm>
              <a:off x="259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0" name="AutoShape 128"/>
            <p:cNvSpPr>
              <a:spLocks noChangeArrowheads="1"/>
            </p:cNvSpPr>
            <p:nvPr/>
          </p:nvSpPr>
          <p:spPr bwMode="auto">
            <a:xfrm>
              <a:off x="305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1" name="AutoShape 129"/>
            <p:cNvSpPr>
              <a:spLocks noChangeArrowheads="1"/>
            </p:cNvSpPr>
            <p:nvPr/>
          </p:nvSpPr>
          <p:spPr bwMode="auto">
            <a:xfrm>
              <a:off x="228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2" name="AutoShape 130"/>
            <p:cNvSpPr>
              <a:spLocks noChangeArrowheads="1"/>
            </p:cNvSpPr>
            <p:nvPr/>
          </p:nvSpPr>
          <p:spPr bwMode="auto">
            <a:xfrm>
              <a:off x="274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3" name="AutoShape 131"/>
            <p:cNvSpPr>
              <a:spLocks noChangeArrowheads="1"/>
            </p:cNvSpPr>
            <p:nvPr/>
          </p:nvSpPr>
          <p:spPr bwMode="auto">
            <a:xfrm>
              <a:off x="320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4" name="AutoShape 132"/>
            <p:cNvSpPr>
              <a:spLocks noChangeArrowheads="1"/>
            </p:cNvSpPr>
            <p:nvPr/>
          </p:nvSpPr>
          <p:spPr bwMode="auto">
            <a:xfrm>
              <a:off x="381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5" name="AutoShape 133"/>
            <p:cNvSpPr>
              <a:spLocks noChangeArrowheads="1"/>
            </p:cNvSpPr>
            <p:nvPr/>
          </p:nvSpPr>
          <p:spPr bwMode="auto">
            <a:xfrm>
              <a:off x="289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6" name="AutoShape 134"/>
            <p:cNvSpPr>
              <a:spLocks noChangeArrowheads="1"/>
            </p:cNvSpPr>
            <p:nvPr/>
          </p:nvSpPr>
          <p:spPr bwMode="auto">
            <a:xfrm>
              <a:off x="351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7" name="AutoShape 135"/>
            <p:cNvSpPr>
              <a:spLocks noChangeArrowheads="1"/>
            </p:cNvSpPr>
            <p:nvPr/>
          </p:nvSpPr>
          <p:spPr bwMode="auto">
            <a:xfrm>
              <a:off x="396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8" name="AutoShape 136"/>
            <p:cNvSpPr>
              <a:spLocks noChangeArrowheads="1"/>
            </p:cNvSpPr>
            <p:nvPr/>
          </p:nvSpPr>
          <p:spPr bwMode="auto">
            <a:xfrm>
              <a:off x="458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69" name="AutoShape 137"/>
            <p:cNvSpPr>
              <a:spLocks noChangeArrowheads="1"/>
            </p:cNvSpPr>
            <p:nvPr/>
          </p:nvSpPr>
          <p:spPr bwMode="auto">
            <a:xfrm>
              <a:off x="36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0" name="AutoShape 138"/>
            <p:cNvSpPr>
              <a:spLocks noChangeArrowheads="1"/>
            </p:cNvSpPr>
            <p:nvPr/>
          </p:nvSpPr>
          <p:spPr bwMode="auto">
            <a:xfrm>
              <a:off x="427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1" name="AutoShape 139"/>
            <p:cNvSpPr>
              <a:spLocks noChangeArrowheads="1"/>
            </p:cNvSpPr>
            <p:nvPr/>
          </p:nvSpPr>
          <p:spPr bwMode="auto">
            <a:xfrm>
              <a:off x="473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2" name="Line 140"/>
            <p:cNvSpPr>
              <a:spLocks noChangeShapeType="1"/>
            </p:cNvSpPr>
            <p:nvPr/>
          </p:nvSpPr>
          <p:spPr bwMode="auto">
            <a:xfrm>
              <a:off x="938" y="155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573" name="AutoShape 141"/>
            <p:cNvSpPr>
              <a:spLocks noChangeArrowheads="1"/>
            </p:cNvSpPr>
            <p:nvPr/>
          </p:nvSpPr>
          <p:spPr bwMode="auto">
            <a:xfrm>
              <a:off x="91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4" name="AutoShape 142"/>
            <p:cNvSpPr>
              <a:spLocks noChangeArrowheads="1"/>
            </p:cNvSpPr>
            <p:nvPr/>
          </p:nvSpPr>
          <p:spPr bwMode="auto">
            <a:xfrm>
              <a:off x="10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5" name="AutoShape 143"/>
            <p:cNvSpPr>
              <a:spLocks noChangeArrowheads="1"/>
            </p:cNvSpPr>
            <p:nvPr/>
          </p:nvSpPr>
          <p:spPr bwMode="auto">
            <a:xfrm>
              <a:off x="137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6" name="AutoShape 144"/>
            <p:cNvSpPr>
              <a:spLocks noChangeArrowheads="1"/>
            </p:cNvSpPr>
            <p:nvPr/>
          </p:nvSpPr>
          <p:spPr bwMode="auto">
            <a:xfrm>
              <a:off x="182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7" name="AutoShape 145"/>
            <p:cNvSpPr>
              <a:spLocks noChangeArrowheads="1"/>
            </p:cNvSpPr>
            <p:nvPr/>
          </p:nvSpPr>
          <p:spPr bwMode="auto">
            <a:xfrm>
              <a:off x="335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8" name="AutoShape 146"/>
            <p:cNvSpPr>
              <a:spLocks noChangeArrowheads="1"/>
            </p:cNvSpPr>
            <p:nvPr/>
          </p:nvSpPr>
          <p:spPr bwMode="auto">
            <a:xfrm>
              <a:off x="412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79" name="AutoShape 147"/>
            <p:cNvSpPr>
              <a:spLocks noChangeArrowheads="1"/>
            </p:cNvSpPr>
            <p:nvPr/>
          </p:nvSpPr>
          <p:spPr bwMode="auto">
            <a:xfrm>
              <a:off x="442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0" name="AutoShape 148"/>
            <p:cNvSpPr>
              <a:spLocks noChangeArrowheads="1"/>
            </p:cNvSpPr>
            <p:nvPr/>
          </p:nvSpPr>
          <p:spPr bwMode="auto">
            <a:xfrm>
              <a:off x="488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1" name="AutoShape 149"/>
            <p:cNvSpPr>
              <a:spLocks noChangeArrowheads="1"/>
            </p:cNvSpPr>
            <p:nvPr/>
          </p:nvSpPr>
          <p:spPr bwMode="auto">
            <a:xfrm>
              <a:off x="121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2" name="AutoShape 150"/>
            <p:cNvSpPr>
              <a:spLocks noChangeArrowheads="1"/>
            </p:cNvSpPr>
            <p:nvPr/>
          </p:nvSpPr>
          <p:spPr bwMode="auto">
            <a:xfrm>
              <a:off x="152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3" name="AutoShape 151"/>
            <p:cNvSpPr>
              <a:spLocks noChangeArrowheads="1"/>
            </p:cNvSpPr>
            <p:nvPr/>
          </p:nvSpPr>
          <p:spPr bwMode="auto">
            <a:xfrm>
              <a:off x="198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4" name="AutoShape 152"/>
            <p:cNvSpPr>
              <a:spLocks noChangeArrowheads="1"/>
            </p:cNvSpPr>
            <p:nvPr/>
          </p:nvSpPr>
          <p:spPr bwMode="auto">
            <a:xfrm>
              <a:off x="244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5" name="AutoShape 153"/>
            <p:cNvSpPr>
              <a:spLocks noChangeArrowheads="1"/>
            </p:cNvSpPr>
            <p:nvPr/>
          </p:nvSpPr>
          <p:spPr bwMode="auto">
            <a:xfrm>
              <a:off x="167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6" name="AutoShape 154"/>
            <p:cNvSpPr>
              <a:spLocks noChangeArrowheads="1"/>
            </p:cNvSpPr>
            <p:nvPr/>
          </p:nvSpPr>
          <p:spPr bwMode="auto">
            <a:xfrm>
              <a:off x="213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7" name="AutoShape 155"/>
            <p:cNvSpPr>
              <a:spLocks noChangeArrowheads="1"/>
            </p:cNvSpPr>
            <p:nvPr/>
          </p:nvSpPr>
          <p:spPr bwMode="auto">
            <a:xfrm>
              <a:off x="259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8" name="AutoShape 156"/>
            <p:cNvSpPr>
              <a:spLocks noChangeArrowheads="1"/>
            </p:cNvSpPr>
            <p:nvPr/>
          </p:nvSpPr>
          <p:spPr bwMode="auto">
            <a:xfrm>
              <a:off x="305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89" name="AutoShape 157"/>
            <p:cNvSpPr>
              <a:spLocks noChangeArrowheads="1"/>
            </p:cNvSpPr>
            <p:nvPr/>
          </p:nvSpPr>
          <p:spPr bwMode="auto">
            <a:xfrm>
              <a:off x="228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0" name="AutoShape 158"/>
            <p:cNvSpPr>
              <a:spLocks noChangeArrowheads="1"/>
            </p:cNvSpPr>
            <p:nvPr/>
          </p:nvSpPr>
          <p:spPr bwMode="auto">
            <a:xfrm>
              <a:off x="274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1" name="AutoShape 159"/>
            <p:cNvSpPr>
              <a:spLocks noChangeArrowheads="1"/>
            </p:cNvSpPr>
            <p:nvPr/>
          </p:nvSpPr>
          <p:spPr bwMode="auto">
            <a:xfrm>
              <a:off x="320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2" name="AutoShape 160"/>
            <p:cNvSpPr>
              <a:spLocks noChangeArrowheads="1"/>
            </p:cNvSpPr>
            <p:nvPr/>
          </p:nvSpPr>
          <p:spPr bwMode="auto">
            <a:xfrm>
              <a:off x="381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3" name="AutoShape 161"/>
            <p:cNvSpPr>
              <a:spLocks noChangeArrowheads="1"/>
            </p:cNvSpPr>
            <p:nvPr/>
          </p:nvSpPr>
          <p:spPr bwMode="auto">
            <a:xfrm>
              <a:off x="289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4" name="AutoShape 162"/>
            <p:cNvSpPr>
              <a:spLocks noChangeArrowheads="1"/>
            </p:cNvSpPr>
            <p:nvPr/>
          </p:nvSpPr>
          <p:spPr bwMode="auto">
            <a:xfrm>
              <a:off x="351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5" name="AutoShape 163"/>
            <p:cNvSpPr>
              <a:spLocks noChangeArrowheads="1"/>
            </p:cNvSpPr>
            <p:nvPr/>
          </p:nvSpPr>
          <p:spPr bwMode="auto">
            <a:xfrm>
              <a:off x="396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6" name="AutoShape 164"/>
            <p:cNvSpPr>
              <a:spLocks noChangeArrowheads="1"/>
            </p:cNvSpPr>
            <p:nvPr/>
          </p:nvSpPr>
          <p:spPr bwMode="auto">
            <a:xfrm>
              <a:off x="458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7" name="AutoShape 165"/>
            <p:cNvSpPr>
              <a:spLocks noChangeArrowheads="1"/>
            </p:cNvSpPr>
            <p:nvPr/>
          </p:nvSpPr>
          <p:spPr bwMode="auto">
            <a:xfrm>
              <a:off x="36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8" name="AutoShape 166"/>
            <p:cNvSpPr>
              <a:spLocks noChangeArrowheads="1"/>
            </p:cNvSpPr>
            <p:nvPr/>
          </p:nvSpPr>
          <p:spPr bwMode="auto">
            <a:xfrm>
              <a:off x="427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599" name="AutoShape 167"/>
            <p:cNvSpPr>
              <a:spLocks noChangeArrowheads="1"/>
            </p:cNvSpPr>
            <p:nvPr/>
          </p:nvSpPr>
          <p:spPr bwMode="auto">
            <a:xfrm>
              <a:off x="473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0" name="Line 168"/>
            <p:cNvSpPr>
              <a:spLocks noChangeShapeType="1"/>
            </p:cNvSpPr>
            <p:nvPr/>
          </p:nvSpPr>
          <p:spPr bwMode="auto">
            <a:xfrm>
              <a:off x="938" y="1636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01" name="AutoShape 169"/>
            <p:cNvSpPr>
              <a:spLocks noChangeArrowheads="1"/>
            </p:cNvSpPr>
            <p:nvPr/>
          </p:nvSpPr>
          <p:spPr bwMode="auto">
            <a:xfrm>
              <a:off x="91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2" name="AutoShape 170"/>
            <p:cNvSpPr>
              <a:spLocks noChangeArrowheads="1"/>
            </p:cNvSpPr>
            <p:nvPr/>
          </p:nvSpPr>
          <p:spPr bwMode="auto">
            <a:xfrm>
              <a:off x="10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3" name="AutoShape 171"/>
            <p:cNvSpPr>
              <a:spLocks noChangeArrowheads="1"/>
            </p:cNvSpPr>
            <p:nvPr/>
          </p:nvSpPr>
          <p:spPr bwMode="auto">
            <a:xfrm>
              <a:off x="137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4" name="AutoShape 172"/>
            <p:cNvSpPr>
              <a:spLocks noChangeArrowheads="1"/>
            </p:cNvSpPr>
            <p:nvPr/>
          </p:nvSpPr>
          <p:spPr bwMode="auto">
            <a:xfrm>
              <a:off x="182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5" name="AutoShape 173"/>
            <p:cNvSpPr>
              <a:spLocks noChangeArrowheads="1"/>
            </p:cNvSpPr>
            <p:nvPr/>
          </p:nvSpPr>
          <p:spPr bwMode="auto">
            <a:xfrm>
              <a:off x="335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6" name="AutoShape 174"/>
            <p:cNvSpPr>
              <a:spLocks noChangeArrowheads="1"/>
            </p:cNvSpPr>
            <p:nvPr/>
          </p:nvSpPr>
          <p:spPr bwMode="auto">
            <a:xfrm>
              <a:off x="412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7" name="AutoShape 175"/>
            <p:cNvSpPr>
              <a:spLocks noChangeArrowheads="1"/>
            </p:cNvSpPr>
            <p:nvPr/>
          </p:nvSpPr>
          <p:spPr bwMode="auto">
            <a:xfrm>
              <a:off x="442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8" name="AutoShape 176"/>
            <p:cNvSpPr>
              <a:spLocks noChangeArrowheads="1"/>
            </p:cNvSpPr>
            <p:nvPr/>
          </p:nvSpPr>
          <p:spPr bwMode="auto">
            <a:xfrm>
              <a:off x="488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09" name="AutoShape 177"/>
            <p:cNvSpPr>
              <a:spLocks noChangeArrowheads="1"/>
            </p:cNvSpPr>
            <p:nvPr/>
          </p:nvSpPr>
          <p:spPr bwMode="auto">
            <a:xfrm>
              <a:off x="121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0" name="AutoShape 178"/>
            <p:cNvSpPr>
              <a:spLocks noChangeArrowheads="1"/>
            </p:cNvSpPr>
            <p:nvPr/>
          </p:nvSpPr>
          <p:spPr bwMode="auto">
            <a:xfrm>
              <a:off x="152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1" name="AutoShape 179"/>
            <p:cNvSpPr>
              <a:spLocks noChangeArrowheads="1"/>
            </p:cNvSpPr>
            <p:nvPr/>
          </p:nvSpPr>
          <p:spPr bwMode="auto">
            <a:xfrm>
              <a:off x="198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2" name="AutoShape 180"/>
            <p:cNvSpPr>
              <a:spLocks noChangeArrowheads="1"/>
            </p:cNvSpPr>
            <p:nvPr/>
          </p:nvSpPr>
          <p:spPr bwMode="auto">
            <a:xfrm>
              <a:off x="244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3" name="AutoShape 181"/>
            <p:cNvSpPr>
              <a:spLocks noChangeArrowheads="1"/>
            </p:cNvSpPr>
            <p:nvPr/>
          </p:nvSpPr>
          <p:spPr bwMode="auto">
            <a:xfrm>
              <a:off x="167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4" name="AutoShape 182"/>
            <p:cNvSpPr>
              <a:spLocks noChangeArrowheads="1"/>
            </p:cNvSpPr>
            <p:nvPr/>
          </p:nvSpPr>
          <p:spPr bwMode="auto">
            <a:xfrm>
              <a:off x="213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5" name="AutoShape 183"/>
            <p:cNvSpPr>
              <a:spLocks noChangeArrowheads="1"/>
            </p:cNvSpPr>
            <p:nvPr/>
          </p:nvSpPr>
          <p:spPr bwMode="auto">
            <a:xfrm>
              <a:off x="259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6" name="AutoShape 184"/>
            <p:cNvSpPr>
              <a:spLocks noChangeArrowheads="1"/>
            </p:cNvSpPr>
            <p:nvPr/>
          </p:nvSpPr>
          <p:spPr bwMode="auto">
            <a:xfrm>
              <a:off x="305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7" name="AutoShape 185"/>
            <p:cNvSpPr>
              <a:spLocks noChangeArrowheads="1"/>
            </p:cNvSpPr>
            <p:nvPr/>
          </p:nvSpPr>
          <p:spPr bwMode="auto">
            <a:xfrm>
              <a:off x="228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8" name="AutoShape 186"/>
            <p:cNvSpPr>
              <a:spLocks noChangeArrowheads="1"/>
            </p:cNvSpPr>
            <p:nvPr/>
          </p:nvSpPr>
          <p:spPr bwMode="auto">
            <a:xfrm>
              <a:off x="274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19" name="AutoShape 187"/>
            <p:cNvSpPr>
              <a:spLocks noChangeArrowheads="1"/>
            </p:cNvSpPr>
            <p:nvPr/>
          </p:nvSpPr>
          <p:spPr bwMode="auto">
            <a:xfrm>
              <a:off x="320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0" name="AutoShape 188"/>
            <p:cNvSpPr>
              <a:spLocks noChangeArrowheads="1"/>
            </p:cNvSpPr>
            <p:nvPr/>
          </p:nvSpPr>
          <p:spPr bwMode="auto">
            <a:xfrm>
              <a:off x="381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1" name="AutoShape 189"/>
            <p:cNvSpPr>
              <a:spLocks noChangeArrowheads="1"/>
            </p:cNvSpPr>
            <p:nvPr/>
          </p:nvSpPr>
          <p:spPr bwMode="auto">
            <a:xfrm>
              <a:off x="289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2" name="AutoShape 190"/>
            <p:cNvSpPr>
              <a:spLocks noChangeArrowheads="1"/>
            </p:cNvSpPr>
            <p:nvPr/>
          </p:nvSpPr>
          <p:spPr bwMode="auto">
            <a:xfrm>
              <a:off x="351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3" name="AutoShape 191"/>
            <p:cNvSpPr>
              <a:spLocks noChangeArrowheads="1"/>
            </p:cNvSpPr>
            <p:nvPr/>
          </p:nvSpPr>
          <p:spPr bwMode="auto">
            <a:xfrm>
              <a:off x="396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4" name="AutoShape 192"/>
            <p:cNvSpPr>
              <a:spLocks noChangeArrowheads="1"/>
            </p:cNvSpPr>
            <p:nvPr/>
          </p:nvSpPr>
          <p:spPr bwMode="auto">
            <a:xfrm>
              <a:off x="458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5" name="AutoShape 193"/>
            <p:cNvSpPr>
              <a:spLocks noChangeArrowheads="1"/>
            </p:cNvSpPr>
            <p:nvPr/>
          </p:nvSpPr>
          <p:spPr bwMode="auto">
            <a:xfrm>
              <a:off x="36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6" name="AutoShape 194"/>
            <p:cNvSpPr>
              <a:spLocks noChangeArrowheads="1"/>
            </p:cNvSpPr>
            <p:nvPr/>
          </p:nvSpPr>
          <p:spPr bwMode="auto">
            <a:xfrm>
              <a:off x="427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7" name="AutoShape 195"/>
            <p:cNvSpPr>
              <a:spLocks noChangeArrowheads="1"/>
            </p:cNvSpPr>
            <p:nvPr/>
          </p:nvSpPr>
          <p:spPr bwMode="auto">
            <a:xfrm>
              <a:off x="473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28" name="Line 196"/>
            <p:cNvSpPr>
              <a:spLocks noChangeShapeType="1"/>
            </p:cNvSpPr>
            <p:nvPr/>
          </p:nvSpPr>
          <p:spPr bwMode="auto">
            <a:xfrm>
              <a:off x="938" y="1721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29" name="AutoShape 197"/>
            <p:cNvSpPr>
              <a:spLocks noChangeArrowheads="1"/>
            </p:cNvSpPr>
            <p:nvPr/>
          </p:nvSpPr>
          <p:spPr bwMode="auto">
            <a:xfrm>
              <a:off x="912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0" name="AutoShape 198"/>
            <p:cNvSpPr>
              <a:spLocks noChangeArrowheads="1"/>
            </p:cNvSpPr>
            <p:nvPr/>
          </p:nvSpPr>
          <p:spPr bwMode="auto">
            <a:xfrm>
              <a:off x="1064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1" name="AutoShape 199"/>
            <p:cNvSpPr>
              <a:spLocks noChangeArrowheads="1"/>
            </p:cNvSpPr>
            <p:nvPr/>
          </p:nvSpPr>
          <p:spPr bwMode="auto">
            <a:xfrm>
              <a:off x="1370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2" name="AutoShape 200"/>
            <p:cNvSpPr>
              <a:spLocks noChangeArrowheads="1"/>
            </p:cNvSpPr>
            <p:nvPr/>
          </p:nvSpPr>
          <p:spPr bwMode="auto">
            <a:xfrm>
              <a:off x="1829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3" name="AutoShape 201"/>
            <p:cNvSpPr>
              <a:spLocks noChangeArrowheads="1"/>
            </p:cNvSpPr>
            <p:nvPr/>
          </p:nvSpPr>
          <p:spPr bwMode="auto">
            <a:xfrm>
              <a:off x="1217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4" name="AutoShape 202"/>
            <p:cNvSpPr>
              <a:spLocks noChangeArrowheads="1"/>
            </p:cNvSpPr>
            <p:nvPr/>
          </p:nvSpPr>
          <p:spPr bwMode="auto">
            <a:xfrm>
              <a:off x="1523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5" name="AutoShape 203"/>
            <p:cNvSpPr>
              <a:spLocks noChangeArrowheads="1"/>
            </p:cNvSpPr>
            <p:nvPr/>
          </p:nvSpPr>
          <p:spPr bwMode="auto">
            <a:xfrm>
              <a:off x="1676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6" name="Line 204"/>
            <p:cNvSpPr>
              <a:spLocks noChangeShapeType="1"/>
            </p:cNvSpPr>
            <p:nvPr/>
          </p:nvSpPr>
          <p:spPr bwMode="auto">
            <a:xfrm>
              <a:off x="938" y="1806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37" name="AutoShape 205"/>
            <p:cNvSpPr>
              <a:spLocks noChangeArrowheads="1"/>
            </p:cNvSpPr>
            <p:nvPr/>
          </p:nvSpPr>
          <p:spPr bwMode="auto">
            <a:xfrm>
              <a:off x="91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8" name="AutoShape 206"/>
            <p:cNvSpPr>
              <a:spLocks noChangeArrowheads="1"/>
            </p:cNvSpPr>
            <p:nvPr/>
          </p:nvSpPr>
          <p:spPr bwMode="auto">
            <a:xfrm>
              <a:off x="10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39" name="AutoShape 207"/>
            <p:cNvSpPr>
              <a:spLocks noChangeArrowheads="1"/>
            </p:cNvSpPr>
            <p:nvPr/>
          </p:nvSpPr>
          <p:spPr bwMode="auto">
            <a:xfrm>
              <a:off x="137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0" name="AutoShape 208"/>
            <p:cNvSpPr>
              <a:spLocks noChangeArrowheads="1"/>
            </p:cNvSpPr>
            <p:nvPr/>
          </p:nvSpPr>
          <p:spPr bwMode="auto">
            <a:xfrm>
              <a:off x="182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1" name="AutoShape 209"/>
            <p:cNvSpPr>
              <a:spLocks noChangeArrowheads="1"/>
            </p:cNvSpPr>
            <p:nvPr/>
          </p:nvSpPr>
          <p:spPr bwMode="auto">
            <a:xfrm>
              <a:off x="335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2" name="AutoShape 210"/>
            <p:cNvSpPr>
              <a:spLocks noChangeArrowheads="1"/>
            </p:cNvSpPr>
            <p:nvPr/>
          </p:nvSpPr>
          <p:spPr bwMode="auto">
            <a:xfrm>
              <a:off x="412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3" name="AutoShape 211"/>
            <p:cNvSpPr>
              <a:spLocks noChangeArrowheads="1"/>
            </p:cNvSpPr>
            <p:nvPr/>
          </p:nvSpPr>
          <p:spPr bwMode="auto">
            <a:xfrm>
              <a:off x="442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4" name="AutoShape 212"/>
            <p:cNvSpPr>
              <a:spLocks noChangeArrowheads="1"/>
            </p:cNvSpPr>
            <p:nvPr/>
          </p:nvSpPr>
          <p:spPr bwMode="auto">
            <a:xfrm>
              <a:off x="488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5" name="AutoShape 213"/>
            <p:cNvSpPr>
              <a:spLocks noChangeArrowheads="1"/>
            </p:cNvSpPr>
            <p:nvPr/>
          </p:nvSpPr>
          <p:spPr bwMode="auto">
            <a:xfrm>
              <a:off x="121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6" name="AutoShape 214"/>
            <p:cNvSpPr>
              <a:spLocks noChangeArrowheads="1"/>
            </p:cNvSpPr>
            <p:nvPr/>
          </p:nvSpPr>
          <p:spPr bwMode="auto">
            <a:xfrm>
              <a:off x="152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7" name="AutoShape 215"/>
            <p:cNvSpPr>
              <a:spLocks noChangeArrowheads="1"/>
            </p:cNvSpPr>
            <p:nvPr/>
          </p:nvSpPr>
          <p:spPr bwMode="auto">
            <a:xfrm>
              <a:off x="198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8" name="AutoShape 216"/>
            <p:cNvSpPr>
              <a:spLocks noChangeArrowheads="1"/>
            </p:cNvSpPr>
            <p:nvPr/>
          </p:nvSpPr>
          <p:spPr bwMode="auto">
            <a:xfrm>
              <a:off x="244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49" name="AutoShape 217"/>
            <p:cNvSpPr>
              <a:spLocks noChangeArrowheads="1"/>
            </p:cNvSpPr>
            <p:nvPr/>
          </p:nvSpPr>
          <p:spPr bwMode="auto">
            <a:xfrm>
              <a:off x="167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0" name="AutoShape 218"/>
            <p:cNvSpPr>
              <a:spLocks noChangeArrowheads="1"/>
            </p:cNvSpPr>
            <p:nvPr/>
          </p:nvSpPr>
          <p:spPr bwMode="auto">
            <a:xfrm>
              <a:off x="213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1" name="AutoShape 219"/>
            <p:cNvSpPr>
              <a:spLocks noChangeArrowheads="1"/>
            </p:cNvSpPr>
            <p:nvPr/>
          </p:nvSpPr>
          <p:spPr bwMode="auto">
            <a:xfrm>
              <a:off x="259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2" name="AutoShape 220"/>
            <p:cNvSpPr>
              <a:spLocks noChangeArrowheads="1"/>
            </p:cNvSpPr>
            <p:nvPr/>
          </p:nvSpPr>
          <p:spPr bwMode="auto">
            <a:xfrm>
              <a:off x="305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3" name="AutoShape 221"/>
            <p:cNvSpPr>
              <a:spLocks noChangeArrowheads="1"/>
            </p:cNvSpPr>
            <p:nvPr/>
          </p:nvSpPr>
          <p:spPr bwMode="auto">
            <a:xfrm>
              <a:off x="228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4" name="AutoShape 222"/>
            <p:cNvSpPr>
              <a:spLocks noChangeArrowheads="1"/>
            </p:cNvSpPr>
            <p:nvPr/>
          </p:nvSpPr>
          <p:spPr bwMode="auto">
            <a:xfrm>
              <a:off x="274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5" name="AutoShape 223"/>
            <p:cNvSpPr>
              <a:spLocks noChangeArrowheads="1"/>
            </p:cNvSpPr>
            <p:nvPr/>
          </p:nvSpPr>
          <p:spPr bwMode="auto">
            <a:xfrm>
              <a:off x="320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6" name="AutoShape 224"/>
            <p:cNvSpPr>
              <a:spLocks noChangeArrowheads="1"/>
            </p:cNvSpPr>
            <p:nvPr/>
          </p:nvSpPr>
          <p:spPr bwMode="auto">
            <a:xfrm>
              <a:off x="381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7" name="AutoShape 225"/>
            <p:cNvSpPr>
              <a:spLocks noChangeArrowheads="1"/>
            </p:cNvSpPr>
            <p:nvPr/>
          </p:nvSpPr>
          <p:spPr bwMode="auto">
            <a:xfrm>
              <a:off x="289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8" name="AutoShape 226"/>
            <p:cNvSpPr>
              <a:spLocks noChangeArrowheads="1"/>
            </p:cNvSpPr>
            <p:nvPr/>
          </p:nvSpPr>
          <p:spPr bwMode="auto">
            <a:xfrm>
              <a:off x="351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59" name="AutoShape 227"/>
            <p:cNvSpPr>
              <a:spLocks noChangeArrowheads="1"/>
            </p:cNvSpPr>
            <p:nvPr/>
          </p:nvSpPr>
          <p:spPr bwMode="auto">
            <a:xfrm>
              <a:off x="396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0" name="AutoShape 228"/>
            <p:cNvSpPr>
              <a:spLocks noChangeArrowheads="1"/>
            </p:cNvSpPr>
            <p:nvPr/>
          </p:nvSpPr>
          <p:spPr bwMode="auto">
            <a:xfrm>
              <a:off x="458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1" name="AutoShape 229"/>
            <p:cNvSpPr>
              <a:spLocks noChangeArrowheads="1"/>
            </p:cNvSpPr>
            <p:nvPr/>
          </p:nvSpPr>
          <p:spPr bwMode="auto">
            <a:xfrm>
              <a:off x="36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2" name="AutoShape 230"/>
            <p:cNvSpPr>
              <a:spLocks noChangeArrowheads="1"/>
            </p:cNvSpPr>
            <p:nvPr/>
          </p:nvSpPr>
          <p:spPr bwMode="auto">
            <a:xfrm>
              <a:off x="427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3" name="AutoShape 231"/>
            <p:cNvSpPr>
              <a:spLocks noChangeArrowheads="1"/>
            </p:cNvSpPr>
            <p:nvPr/>
          </p:nvSpPr>
          <p:spPr bwMode="auto">
            <a:xfrm>
              <a:off x="473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4" name="Line 232"/>
            <p:cNvSpPr>
              <a:spLocks noChangeShapeType="1"/>
            </p:cNvSpPr>
            <p:nvPr/>
          </p:nvSpPr>
          <p:spPr bwMode="auto">
            <a:xfrm>
              <a:off x="938" y="1891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65" name="AutoShape 233"/>
            <p:cNvSpPr>
              <a:spLocks noChangeArrowheads="1"/>
            </p:cNvSpPr>
            <p:nvPr/>
          </p:nvSpPr>
          <p:spPr bwMode="auto">
            <a:xfrm>
              <a:off x="91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6" name="AutoShape 234"/>
            <p:cNvSpPr>
              <a:spLocks noChangeArrowheads="1"/>
            </p:cNvSpPr>
            <p:nvPr/>
          </p:nvSpPr>
          <p:spPr bwMode="auto">
            <a:xfrm>
              <a:off x="10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7" name="AutoShape 235"/>
            <p:cNvSpPr>
              <a:spLocks noChangeArrowheads="1"/>
            </p:cNvSpPr>
            <p:nvPr/>
          </p:nvSpPr>
          <p:spPr bwMode="auto">
            <a:xfrm>
              <a:off x="137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8" name="AutoShape 236"/>
            <p:cNvSpPr>
              <a:spLocks noChangeArrowheads="1"/>
            </p:cNvSpPr>
            <p:nvPr/>
          </p:nvSpPr>
          <p:spPr bwMode="auto">
            <a:xfrm>
              <a:off x="182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69" name="AutoShape 237"/>
            <p:cNvSpPr>
              <a:spLocks noChangeArrowheads="1"/>
            </p:cNvSpPr>
            <p:nvPr/>
          </p:nvSpPr>
          <p:spPr bwMode="auto">
            <a:xfrm>
              <a:off x="335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0" name="AutoShape 238"/>
            <p:cNvSpPr>
              <a:spLocks noChangeArrowheads="1"/>
            </p:cNvSpPr>
            <p:nvPr/>
          </p:nvSpPr>
          <p:spPr bwMode="auto">
            <a:xfrm>
              <a:off x="412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1" name="AutoShape 239"/>
            <p:cNvSpPr>
              <a:spLocks noChangeArrowheads="1"/>
            </p:cNvSpPr>
            <p:nvPr/>
          </p:nvSpPr>
          <p:spPr bwMode="auto">
            <a:xfrm>
              <a:off x="442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2" name="AutoShape 240"/>
            <p:cNvSpPr>
              <a:spLocks noChangeArrowheads="1"/>
            </p:cNvSpPr>
            <p:nvPr/>
          </p:nvSpPr>
          <p:spPr bwMode="auto">
            <a:xfrm>
              <a:off x="488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3" name="AutoShape 241"/>
            <p:cNvSpPr>
              <a:spLocks noChangeArrowheads="1"/>
            </p:cNvSpPr>
            <p:nvPr/>
          </p:nvSpPr>
          <p:spPr bwMode="auto">
            <a:xfrm>
              <a:off x="121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4" name="AutoShape 242"/>
            <p:cNvSpPr>
              <a:spLocks noChangeArrowheads="1"/>
            </p:cNvSpPr>
            <p:nvPr/>
          </p:nvSpPr>
          <p:spPr bwMode="auto">
            <a:xfrm>
              <a:off x="152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5" name="AutoShape 243"/>
            <p:cNvSpPr>
              <a:spLocks noChangeArrowheads="1"/>
            </p:cNvSpPr>
            <p:nvPr/>
          </p:nvSpPr>
          <p:spPr bwMode="auto">
            <a:xfrm>
              <a:off x="198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6" name="AutoShape 244"/>
            <p:cNvSpPr>
              <a:spLocks noChangeArrowheads="1"/>
            </p:cNvSpPr>
            <p:nvPr/>
          </p:nvSpPr>
          <p:spPr bwMode="auto">
            <a:xfrm>
              <a:off x="244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7" name="AutoShape 245"/>
            <p:cNvSpPr>
              <a:spLocks noChangeArrowheads="1"/>
            </p:cNvSpPr>
            <p:nvPr/>
          </p:nvSpPr>
          <p:spPr bwMode="auto">
            <a:xfrm>
              <a:off x="167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8" name="AutoShape 246"/>
            <p:cNvSpPr>
              <a:spLocks noChangeArrowheads="1"/>
            </p:cNvSpPr>
            <p:nvPr/>
          </p:nvSpPr>
          <p:spPr bwMode="auto">
            <a:xfrm>
              <a:off x="213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79" name="AutoShape 247"/>
            <p:cNvSpPr>
              <a:spLocks noChangeArrowheads="1"/>
            </p:cNvSpPr>
            <p:nvPr/>
          </p:nvSpPr>
          <p:spPr bwMode="auto">
            <a:xfrm>
              <a:off x="259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0" name="AutoShape 248"/>
            <p:cNvSpPr>
              <a:spLocks noChangeArrowheads="1"/>
            </p:cNvSpPr>
            <p:nvPr/>
          </p:nvSpPr>
          <p:spPr bwMode="auto">
            <a:xfrm>
              <a:off x="305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1" name="AutoShape 249"/>
            <p:cNvSpPr>
              <a:spLocks noChangeArrowheads="1"/>
            </p:cNvSpPr>
            <p:nvPr/>
          </p:nvSpPr>
          <p:spPr bwMode="auto">
            <a:xfrm>
              <a:off x="228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2" name="AutoShape 250"/>
            <p:cNvSpPr>
              <a:spLocks noChangeArrowheads="1"/>
            </p:cNvSpPr>
            <p:nvPr/>
          </p:nvSpPr>
          <p:spPr bwMode="auto">
            <a:xfrm>
              <a:off x="274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3" name="AutoShape 251"/>
            <p:cNvSpPr>
              <a:spLocks noChangeArrowheads="1"/>
            </p:cNvSpPr>
            <p:nvPr/>
          </p:nvSpPr>
          <p:spPr bwMode="auto">
            <a:xfrm>
              <a:off x="320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4" name="AutoShape 252"/>
            <p:cNvSpPr>
              <a:spLocks noChangeArrowheads="1"/>
            </p:cNvSpPr>
            <p:nvPr/>
          </p:nvSpPr>
          <p:spPr bwMode="auto">
            <a:xfrm>
              <a:off x="381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5" name="AutoShape 253"/>
            <p:cNvSpPr>
              <a:spLocks noChangeArrowheads="1"/>
            </p:cNvSpPr>
            <p:nvPr/>
          </p:nvSpPr>
          <p:spPr bwMode="auto">
            <a:xfrm>
              <a:off x="289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6" name="AutoShape 254"/>
            <p:cNvSpPr>
              <a:spLocks noChangeArrowheads="1"/>
            </p:cNvSpPr>
            <p:nvPr/>
          </p:nvSpPr>
          <p:spPr bwMode="auto">
            <a:xfrm>
              <a:off x="351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7" name="AutoShape 255"/>
            <p:cNvSpPr>
              <a:spLocks noChangeArrowheads="1"/>
            </p:cNvSpPr>
            <p:nvPr/>
          </p:nvSpPr>
          <p:spPr bwMode="auto">
            <a:xfrm>
              <a:off x="396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8" name="AutoShape 256"/>
            <p:cNvSpPr>
              <a:spLocks noChangeArrowheads="1"/>
            </p:cNvSpPr>
            <p:nvPr/>
          </p:nvSpPr>
          <p:spPr bwMode="auto">
            <a:xfrm>
              <a:off x="458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89" name="AutoShape 257"/>
            <p:cNvSpPr>
              <a:spLocks noChangeArrowheads="1"/>
            </p:cNvSpPr>
            <p:nvPr/>
          </p:nvSpPr>
          <p:spPr bwMode="auto">
            <a:xfrm>
              <a:off x="36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0" name="AutoShape 258"/>
            <p:cNvSpPr>
              <a:spLocks noChangeArrowheads="1"/>
            </p:cNvSpPr>
            <p:nvPr/>
          </p:nvSpPr>
          <p:spPr bwMode="auto">
            <a:xfrm>
              <a:off x="427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1" name="AutoShape 259"/>
            <p:cNvSpPr>
              <a:spLocks noChangeArrowheads="1"/>
            </p:cNvSpPr>
            <p:nvPr/>
          </p:nvSpPr>
          <p:spPr bwMode="auto">
            <a:xfrm>
              <a:off x="473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2" name="Line 260"/>
            <p:cNvSpPr>
              <a:spLocks noChangeShapeType="1"/>
            </p:cNvSpPr>
            <p:nvPr/>
          </p:nvSpPr>
          <p:spPr bwMode="auto">
            <a:xfrm>
              <a:off x="938" y="1976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693" name="AutoShape 261"/>
            <p:cNvSpPr>
              <a:spLocks noChangeArrowheads="1"/>
            </p:cNvSpPr>
            <p:nvPr/>
          </p:nvSpPr>
          <p:spPr bwMode="auto">
            <a:xfrm>
              <a:off x="91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4" name="AutoShape 262"/>
            <p:cNvSpPr>
              <a:spLocks noChangeArrowheads="1"/>
            </p:cNvSpPr>
            <p:nvPr/>
          </p:nvSpPr>
          <p:spPr bwMode="auto">
            <a:xfrm>
              <a:off x="10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5" name="AutoShape 263"/>
            <p:cNvSpPr>
              <a:spLocks noChangeArrowheads="1"/>
            </p:cNvSpPr>
            <p:nvPr/>
          </p:nvSpPr>
          <p:spPr bwMode="auto">
            <a:xfrm>
              <a:off x="137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6" name="AutoShape 264"/>
            <p:cNvSpPr>
              <a:spLocks noChangeArrowheads="1"/>
            </p:cNvSpPr>
            <p:nvPr/>
          </p:nvSpPr>
          <p:spPr bwMode="auto">
            <a:xfrm>
              <a:off x="182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7" name="AutoShape 265"/>
            <p:cNvSpPr>
              <a:spLocks noChangeArrowheads="1"/>
            </p:cNvSpPr>
            <p:nvPr/>
          </p:nvSpPr>
          <p:spPr bwMode="auto">
            <a:xfrm>
              <a:off x="335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8" name="AutoShape 266"/>
            <p:cNvSpPr>
              <a:spLocks noChangeArrowheads="1"/>
            </p:cNvSpPr>
            <p:nvPr/>
          </p:nvSpPr>
          <p:spPr bwMode="auto">
            <a:xfrm>
              <a:off x="1217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699" name="AutoShape 267"/>
            <p:cNvSpPr>
              <a:spLocks noChangeArrowheads="1"/>
            </p:cNvSpPr>
            <p:nvPr/>
          </p:nvSpPr>
          <p:spPr bwMode="auto">
            <a:xfrm>
              <a:off x="152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0" name="AutoShape 268"/>
            <p:cNvSpPr>
              <a:spLocks noChangeArrowheads="1"/>
            </p:cNvSpPr>
            <p:nvPr/>
          </p:nvSpPr>
          <p:spPr bwMode="auto">
            <a:xfrm>
              <a:off x="198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1" name="AutoShape 269"/>
            <p:cNvSpPr>
              <a:spLocks noChangeArrowheads="1"/>
            </p:cNvSpPr>
            <p:nvPr/>
          </p:nvSpPr>
          <p:spPr bwMode="auto">
            <a:xfrm>
              <a:off x="244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2" name="AutoShape 270"/>
            <p:cNvSpPr>
              <a:spLocks noChangeArrowheads="1"/>
            </p:cNvSpPr>
            <p:nvPr/>
          </p:nvSpPr>
          <p:spPr bwMode="auto">
            <a:xfrm>
              <a:off x="167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3" name="AutoShape 271"/>
            <p:cNvSpPr>
              <a:spLocks noChangeArrowheads="1"/>
            </p:cNvSpPr>
            <p:nvPr/>
          </p:nvSpPr>
          <p:spPr bwMode="auto">
            <a:xfrm>
              <a:off x="213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4" name="AutoShape 272"/>
            <p:cNvSpPr>
              <a:spLocks noChangeArrowheads="1"/>
            </p:cNvSpPr>
            <p:nvPr/>
          </p:nvSpPr>
          <p:spPr bwMode="auto">
            <a:xfrm>
              <a:off x="259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5" name="AutoShape 273"/>
            <p:cNvSpPr>
              <a:spLocks noChangeArrowheads="1"/>
            </p:cNvSpPr>
            <p:nvPr/>
          </p:nvSpPr>
          <p:spPr bwMode="auto">
            <a:xfrm>
              <a:off x="305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6" name="AutoShape 274"/>
            <p:cNvSpPr>
              <a:spLocks noChangeArrowheads="1"/>
            </p:cNvSpPr>
            <p:nvPr/>
          </p:nvSpPr>
          <p:spPr bwMode="auto">
            <a:xfrm>
              <a:off x="228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7" name="AutoShape 275"/>
            <p:cNvSpPr>
              <a:spLocks noChangeArrowheads="1"/>
            </p:cNvSpPr>
            <p:nvPr/>
          </p:nvSpPr>
          <p:spPr bwMode="auto">
            <a:xfrm>
              <a:off x="274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8" name="AutoShape 276"/>
            <p:cNvSpPr>
              <a:spLocks noChangeArrowheads="1"/>
            </p:cNvSpPr>
            <p:nvPr/>
          </p:nvSpPr>
          <p:spPr bwMode="auto">
            <a:xfrm>
              <a:off x="320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09" name="AutoShape 277"/>
            <p:cNvSpPr>
              <a:spLocks noChangeArrowheads="1"/>
            </p:cNvSpPr>
            <p:nvPr/>
          </p:nvSpPr>
          <p:spPr bwMode="auto">
            <a:xfrm>
              <a:off x="381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0" name="AutoShape 278"/>
            <p:cNvSpPr>
              <a:spLocks noChangeArrowheads="1"/>
            </p:cNvSpPr>
            <p:nvPr/>
          </p:nvSpPr>
          <p:spPr bwMode="auto">
            <a:xfrm>
              <a:off x="289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1" name="AutoShape 279"/>
            <p:cNvSpPr>
              <a:spLocks noChangeArrowheads="1"/>
            </p:cNvSpPr>
            <p:nvPr/>
          </p:nvSpPr>
          <p:spPr bwMode="auto">
            <a:xfrm>
              <a:off x="3511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2" name="AutoShape 280"/>
            <p:cNvSpPr>
              <a:spLocks noChangeArrowheads="1"/>
            </p:cNvSpPr>
            <p:nvPr/>
          </p:nvSpPr>
          <p:spPr bwMode="auto">
            <a:xfrm>
              <a:off x="36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3" name="Line 281"/>
            <p:cNvSpPr>
              <a:spLocks noChangeShapeType="1"/>
            </p:cNvSpPr>
            <p:nvPr/>
          </p:nvSpPr>
          <p:spPr bwMode="auto">
            <a:xfrm>
              <a:off x="938" y="2060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14" name="AutoShape 282"/>
            <p:cNvSpPr>
              <a:spLocks noChangeArrowheads="1"/>
            </p:cNvSpPr>
            <p:nvPr/>
          </p:nvSpPr>
          <p:spPr bwMode="auto">
            <a:xfrm>
              <a:off x="91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5" name="AutoShape 283"/>
            <p:cNvSpPr>
              <a:spLocks noChangeArrowheads="1"/>
            </p:cNvSpPr>
            <p:nvPr/>
          </p:nvSpPr>
          <p:spPr bwMode="auto">
            <a:xfrm>
              <a:off x="10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6" name="AutoShape 284"/>
            <p:cNvSpPr>
              <a:spLocks noChangeArrowheads="1"/>
            </p:cNvSpPr>
            <p:nvPr/>
          </p:nvSpPr>
          <p:spPr bwMode="auto">
            <a:xfrm>
              <a:off x="137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7" name="AutoShape 285"/>
            <p:cNvSpPr>
              <a:spLocks noChangeArrowheads="1"/>
            </p:cNvSpPr>
            <p:nvPr/>
          </p:nvSpPr>
          <p:spPr bwMode="auto">
            <a:xfrm>
              <a:off x="182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8" name="AutoShape 286"/>
            <p:cNvSpPr>
              <a:spLocks noChangeArrowheads="1"/>
            </p:cNvSpPr>
            <p:nvPr/>
          </p:nvSpPr>
          <p:spPr bwMode="auto">
            <a:xfrm>
              <a:off x="335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19" name="AutoShape 287"/>
            <p:cNvSpPr>
              <a:spLocks noChangeArrowheads="1"/>
            </p:cNvSpPr>
            <p:nvPr/>
          </p:nvSpPr>
          <p:spPr bwMode="auto">
            <a:xfrm>
              <a:off x="412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0" name="AutoShape 288"/>
            <p:cNvSpPr>
              <a:spLocks noChangeArrowheads="1"/>
            </p:cNvSpPr>
            <p:nvPr/>
          </p:nvSpPr>
          <p:spPr bwMode="auto">
            <a:xfrm>
              <a:off x="442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1" name="AutoShape 289"/>
            <p:cNvSpPr>
              <a:spLocks noChangeArrowheads="1"/>
            </p:cNvSpPr>
            <p:nvPr/>
          </p:nvSpPr>
          <p:spPr bwMode="auto">
            <a:xfrm>
              <a:off x="488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2" name="AutoShape 290"/>
            <p:cNvSpPr>
              <a:spLocks noChangeArrowheads="1"/>
            </p:cNvSpPr>
            <p:nvPr/>
          </p:nvSpPr>
          <p:spPr bwMode="auto">
            <a:xfrm>
              <a:off x="121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3" name="AutoShape 291"/>
            <p:cNvSpPr>
              <a:spLocks noChangeArrowheads="1"/>
            </p:cNvSpPr>
            <p:nvPr/>
          </p:nvSpPr>
          <p:spPr bwMode="auto">
            <a:xfrm>
              <a:off x="152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4" name="AutoShape 292"/>
            <p:cNvSpPr>
              <a:spLocks noChangeArrowheads="1"/>
            </p:cNvSpPr>
            <p:nvPr/>
          </p:nvSpPr>
          <p:spPr bwMode="auto">
            <a:xfrm>
              <a:off x="198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5" name="AutoShape 293"/>
            <p:cNvSpPr>
              <a:spLocks noChangeArrowheads="1"/>
            </p:cNvSpPr>
            <p:nvPr/>
          </p:nvSpPr>
          <p:spPr bwMode="auto">
            <a:xfrm>
              <a:off x="244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6" name="AutoShape 294"/>
            <p:cNvSpPr>
              <a:spLocks noChangeArrowheads="1"/>
            </p:cNvSpPr>
            <p:nvPr/>
          </p:nvSpPr>
          <p:spPr bwMode="auto">
            <a:xfrm>
              <a:off x="167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7" name="AutoShape 295"/>
            <p:cNvSpPr>
              <a:spLocks noChangeArrowheads="1"/>
            </p:cNvSpPr>
            <p:nvPr/>
          </p:nvSpPr>
          <p:spPr bwMode="auto">
            <a:xfrm>
              <a:off x="213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8" name="AutoShape 296"/>
            <p:cNvSpPr>
              <a:spLocks noChangeArrowheads="1"/>
            </p:cNvSpPr>
            <p:nvPr/>
          </p:nvSpPr>
          <p:spPr bwMode="auto">
            <a:xfrm>
              <a:off x="259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29" name="AutoShape 297"/>
            <p:cNvSpPr>
              <a:spLocks noChangeArrowheads="1"/>
            </p:cNvSpPr>
            <p:nvPr/>
          </p:nvSpPr>
          <p:spPr bwMode="auto">
            <a:xfrm>
              <a:off x="305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0" name="AutoShape 298"/>
            <p:cNvSpPr>
              <a:spLocks noChangeArrowheads="1"/>
            </p:cNvSpPr>
            <p:nvPr/>
          </p:nvSpPr>
          <p:spPr bwMode="auto">
            <a:xfrm>
              <a:off x="228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1" name="AutoShape 299"/>
            <p:cNvSpPr>
              <a:spLocks noChangeArrowheads="1"/>
            </p:cNvSpPr>
            <p:nvPr/>
          </p:nvSpPr>
          <p:spPr bwMode="auto">
            <a:xfrm>
              <a:off x="274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2" name="AutoShape 300"/>
            <p:cNvSpPr>
              <a:spLocks noChangeArrowheads="1"/>
            </p:cNvSpPr>
            <p:nvPr/>
          </p:nvSpPr>
          <p:spPr bwMode="auto">
            <a:xfrm>
              <a:off x="320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3" name="AutoShape 301"/>
            <p:cNvSpPr>
              <a:spLocks noChangeArrowheads="1"/>
            </p:cNvSpPr>
            <p:nvPr/>
          </p:nvSpPr>
          <p:spPr bwMode="auto">
            <a:xfrm>
              <a:off x="381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4" name="AutoShape 302"/>
            <p:cNvSpPr>
              <a:spLocks noChangeArrowheads="1"/>
            </p:cNvSpPr>
            <p:nvPr/>
          </p:nvSpPr>
          <p:spPr bwMode="auto">
            <a:xfrm>
              <a:off x="289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5" name="AutoShape 303"/>
            <p:cNvSpPr>
              <a:spLocks noChangeArrowheads="1"/>
            </p:cNvSpPr>
            <p:nvPr/>
          </p:nvSpPr>
          <p:spPr bwMode="auto">
            <a:xfrm>
              <a:off x="351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6" name="AutoShape 304"/>
            <p:cNvSpPr>
              <a:spLocks noChangeArrowheads="1"/>
            </p:cNvSpPr>
            <p:nvPr/>
          </p:nvSpPr>
          <p:spPr bwMode="auto">
            <a:xfrm>
              <a:off x="396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7" name="AutoShape 305"/>
            <p:cNvSpPr>
              <a:spLocks noChangeArrowheads="1"/>
            </p:cNvSpPr>
            <p:nvPr/>
          </p:nvSpPr>
          <p:spPr bwMode="auto">
            <a:xfrm>
              <a:off x="458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8" name="AutoShape 306"/>
            <p:cNvSpPr>
              <a:spLocks noChangeArrowheads="1"/>
            </p:cNvSpPr>
            <p:nvPr/>
          </p:nvSpPr>
          <p:spPr bwMode="auto">
            <a:xfrm>
              <a:off x="36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39" name="AutoShape 307"/>
            <p:cNvSpPr>
              <a:spLocks noChangeArrowheads="1"/>
            </p:cNvSpPr>
            <p:nvPr/>
          </p:nvSpPr>
          <p:spPr bwMode="auto">
            <a:xfrm>
              <a:off x="427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0" name="AutoShape 308"/>
            <p:cNvSpPr>
              <a:spLocks noChangeArrowheads="1"/>
            </p:cNvSpPr>
            <p:nvPr/>
          </p:nvSpPr>
          <p:spPr bwMode="auto">
            <a:xfrm>
              <a:off x="473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1" name="Line 309"/>
            <p:cNvSpPr>
              <a:spLocks noChangeShapeType="1"/>
            </p:cNvSpPr>
            <p:nvPr/>
          </p:nvSpPr>
          <p:spPr bwMode="auto">
            <a:xfrm>
              <a:off x="938" y="2145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42" name="AutoShape 310"/>
            <p:cNvSpPr>
              <a:spLocks noChangeArrowheads="1"/>
            </p:cNvSpPr>
            <p:nvPr/>
          </p:nvSpPr>
          <p:spPr bwMode="auto">
            <a:xfrm>
              <a:off x="91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3" name="AutoShape 311"/>
            <p:cNvSpPr>
              <a:spLocks noChangeArrowheads="1"/>
            </p:cNvSpPr>
            <p:nvPr/>
          </p:nvSpPr>
          <p:spPr bwMode="auto">
            <a:xfrm>
              <a:off x="10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4" name="AutoShape 312"/>
            <p:cNvSpPr>
              <a:spLocks noChangeArrowheads="1"/>
            </p:cNvSpPr>
            <p:nvPr/>
          </p:nvSpPr>
          <p:spPr bwMode="auto">
            <a:xfrm>
              <a:off x="137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5" name="AutoShape 313"/>
            <p:cNvSpPr>
              <a:spLocks noChangeArrowheads="1"/>
            </p:cNvSpPr>
            <p:nvPr/>
          </p:nvSpPr>
          <p:spPr bwMode="auto">
            <a:xfrm>
              <a:off x="182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6" name="AutoShape 314"/>
            <p:cNvSpPr>
              <a:spLocks noChangeArrowheads="1"/>
            </p:cNvSpPr>
            <p:nvPr/>
          </p:nvSpPr>
          <p:spPr bwMode="auto">
            <a:xfrm>
              <a:off x="335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7" name="AutoShape 315"/>
            <p:cNvSpPr>
              <a:spLocks noChangeArrowheads="1"/>
            </p:cNvSpPr>
            <p:nvPr/>
          </p:nvSpPr>
          <p:spPr bwMode="auto">
            <a:xfrm>
              <a:off x="412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8" name="AutoShape 316"/>
            <p:cNvSpPr>
              <a:spLocks noChangeArrowheads="1"/>
            </p:cNvSpPr>
            <p:nvPr/>
          </p:nvSpPr>
          <p:spPr bwMode="auto">
            <a:xfrm>
              <a:off x="442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49" name="AutoShape 317"/>
            <p:cNvSpPr>
              <a:spLocks noChangeArrowheads="1"/>
            </p:cNvSpPr>
            <p:nvPr/>
          </p:nvSpPr>
          <p:spPr bwMode="auto">
            <a:xfrm>
              <a:off x="488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0" name="AutoShape 318"/>
            <p:cNvSpPr>
              <a:spLocks noChangeArrowheads="1"/>
            </p:cNvSpPr>
            <p:nvPr/>
          </p:nvSpPr>
          <p:spPr bwMode="auto">
            <a:xfrm>
              <a:off x="121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1" name="AutoShape 319"/>
            <p:cNvSpPr>
              <a:spLocks noChangeArrowheads="1"/>
            </p:cNvSpPr>
            <p:nvPr/>
          </p:nvSpPr>
          <p:spPr bwMode="auto">
            <a:xfrm>
              <a:off x="152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2" name="AutoShape 320"/>
            <p:cNvSpPr>
              <a:spLocks noChangeArrowheads="1"/>
            </p:cNvSpPr>
            <p:nvPr/>
          </p:nvSpPr>
          <p:spPr bwMode="auto">
            <a:xfrm>
              <a:off x="198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3" name="AutoShape 321"/>
            <p:cNvSpPr>
              <a:spLocks noChangeArrowheads="1"/>
            </p:cNvSpPr>
            <p:nvPr/>
          </p:nvSpPr>
          <p:spPr bwMode="auto">
            <a:xfrm>
              <a:off x="244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4" name="AutoShape 322"/>
            <p:cNvSpPr>
              <a:spLocks noChangeArrowheads="1"/>
            </p:cNvSpPr>
            <p:nvPr/>
          </p:nvSpPr>
          <p:spPr bwMode="auto">
            <a:xfrm>
              <a:off x="167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5" name="AutoShape 323"/>
            <p:cNvSpPr>
              <a:spLocks noChangeArrowheads="1"/>
            </p:cNvSpPr>
            <p:nvPr/>
          </p:nvSpPr>
          <p:spPr bwMode="auto">
            <a:xfrm>
              <a:off x="213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6" name="AutoShape 324"/>
            <p:cNvSpPr>
              <a:spLocks noChangeArrowheads="1"/>
            </p:cNvSpPr>
            <p:nvPr/>
          </p:nvSpPr>
          <p:spPr bwMode="auto">
            <a:xfrm>
              <a:off x="259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7" name="AutoShape 325"/>
            <p:cNvSpPr>
              <a:spLocks noChangeArrowheads="1"/>
            </p:cNvSpPr>
            <p:nvPr/>
          </p:nvSpPr>
          <p:spPr bwMode="auto">
            <a:xfrm>
              <a:off x="305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8" name="AutoShape 326"/>
            <p:cNvSpPr>
              <a:spLocks noChangeArrowheads="1"/>
            </p:cNvSpPr>
            <p:nvPr/>
          </p:nvSpPr>
          <p:spPr bwMode="auto">
            <a:xfrm>
              <a:off x="228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59" name="AutoShape 327"/>
            <p:cNvSpPr>
              <a:spLocks noChangeArrowheads="1"/>
            </p:cNvSpPr>
            <p:nvPr/>
          </p:nvSpPr>
          <p:spPr bwMode="auto">
            <a:xfrm>
              <a:off x="274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0" name="AutoShape 328"/>
            <p:cNvSpPr>
              <a:spLocks noChangeArrowheads="1"/>
            </p:cNvSpPr>
            <p:nvPr/>
          </p:nvSpPr>
          <p:spPr bwMode="auto">
            <a:xfrm>
              <a:off x="320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1" name="AutoShape 329"/>
            <p:cNvSpPr>
              <a:spLocks noChangeArrowheads="1"/>
            </p:cNvSpPr>
            <p:nvPr/>
          </p:nvSpPr>
          <p:spPr bwMode="auto">
            <a:xfrm>
              <a:off x="381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2" name="AutoShape 330"/>
            <p:cNvSpPr>
              <a:spLocks noChangeArrowheads="1"/>
            </p:cNvSpPr>
            <p:nvPr/>
          </p:nvSpPr>
          <p:spPr bwMode="auto">
            <a:xfrm>
              <a:off x="289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3" name="AutoShape 331"/>
            <p:cNvSpPr>
              <a:spLocks noChangeArrowheads="1"/>
            </p:cNvSpPr>
            <p:nvPr/>
          </p:nvSpPr>
          <p:spPr bwMode="auto">
            <a:xfrm>
              <a:off x="351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4" name="AutoShape 332"/>
            <p:cNvSpPr>
              <a:spLocks noChangeArrowheads="1"/>
            </p:cNvSpPr>
            <p:nvPr/>
          </p:nvSpPr>
          <p:spPr bwMode="auto">
            <a:xfrm>
              <a:off x="396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5" name="AutoShape 333"/>
            <p:cNvSpPr>
              <a:spLocks noChangeArrowheads="1"/>
            </p:cNvSpPr>
            <p:nvPr/>
          </p:nvSpPr>
          <p:spPr bwMode="auto">
            <a:xfrm>
              <a:off x="458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6" name="AutoShape 334"/>
            <p:cNvSpPr>
              <a:spLocks noChangeArrowheads="1"/>
            </p:cNvSpPr>
            <p:nvPr/>
          </p:nvSpPr>
          <p:spPr bwMode="auto">
            <a:xfrm>
              <a:off x="36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7" name="AutoShape 335"/>
            <p:cNvSpPr>
              <a:spLocks noChangeArrowheads="1"/>
            </p:cNvSpPr>
            <p:nvPr/>
          </p:nvSpPr>
          <p:spPr bwMode="auto">
            <a:xfrm>
              <a:off x="427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8" name="AutoShape 336"/>
            <p:cNvSpPr>
              <a:spLocks noChangeArrowheads="1"/>
            </p:cNvSpPr>
            <p:nvPr/>
          </p:nvSpPr>
          <p:spPr bwMode="auto">
            <a:xfrm>
              <a:off x="473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69" name="Line 337"/>
            <p:cNvSpPr>
              <a:spLocks noChangeShapeType="1"/>
            </p:cNvSpPr>
            <p:nvPr/>
          </p:nvSpPr>
          <p:spPr bwMode="auto">
            <a:xfrm>
              <a:off x="938" y="2230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70" name="AutoShape 338"/>
            <p:cNvSpPr>
              <a:spLocks noChangeArrowheads="1"/>
            </p:cNvSpPr>
            <p:nvPr/>
          </p:nvSpPr>
          <p:spPr bwMode="auto">
            <a:xfrm>
              <a:off x="91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1" name="AutoShape 339"/>
            <p:cNvSpPr>
              <a:spLocks noChangeArrowheads="1"/>
            </p:cNvSpPr>
            <p:nvPr/>
          </p:nvSpPr>
          <p:spPr bwMode="auto">
            <a:xfrm>
              <a:off x="10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2" name="AutoShape 340"/>
            <p:cNvSpPr>
              <a:spLocks noChangeArrowheads="1"/>
            </p:cNvSpPr>
            <p:nvPr/>
          </p:nvSpPr>
          <p:spPr bwMode="auto">
            <a:xfrm>
              <a:off x="137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3" name="AutoShape 341"/>
            <p:cNvSpPr>
              <a:spLocks noChangeArrowheads="1"/>
            </p:cNvSpPr>
            <p:nvPr/>
          </p:nvSpPr>
          <p:spPr bwMode="auto">
            <a:xfrm>
              <a:off x="182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4" name="AutoShape 342"/>
            <p:cNvSpPr>
              <a:spLocks noChangeArrowheads="1"/>
            </p:cNvSpPr>
            <p:nvPr/>
          </p:nvSpPr>
          <p:spPr bwMode="auto">
            <a:xfrm>
              <a:off x="335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5" name="AutoShape 343"/>
            <p:cNvSpPr>
              <a:spLocks noChangeArrowheads="1"/>
            </p:cNvSpPr>
            <p:nvPr/>
          </p:nvSpPr>
          <p:spPr bwMode="auto">
            <a:xfrm>
              <a:off x="412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6" name="AutoShape 344"/>
            <p:cNvSpPr>
              <a:spLocks noChangeArrowheads="1"/>
            </p:cNvSpPr>
            <p:nvPr/>
          </p:nvSpPr>
          <p:spPr bwMode="auto">
            <a:xfrm>
              <a:off x="442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7" name="AutoShape 345"/>
            <p:cNvSpPr>
              <a:spLocks noChangeArrowheads="1"/>
            </p:cNvSpPr>
            <p:nvPr/>
          </p:nvSpPr>
          <p:spPr bwMode="auto">
            <a:xfrm>
              <a:off x="488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8" name="AutoShape 346"/>
            <p:cNvSpPr>
              <a:spLocks noChangeArrowheads="1"/>
            </p:cNvSpPr>
            <p:nvPr/>
          </p:nvSpPr>
          <p:spPr bwMode="auto">
            <a:xfrm>
              <a:off x="121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79" name="AutoShape 347"/>
            <p:cNvSpPr>
              <a:spLocks noChangeArrowheads="1"/>
            </p:cNvSpPr>
            <p:nvPr/>
          </p:nvSpPr>
          <p:spPr bwMode="auto">
            <a:xfrm>
              <a:off x="152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0" name="AutoShape 348"/>
            <p:cNvSpPr>
              <a:spLocks noChangeArrowheads="1"/>
            </p:cNvSpPr>
            <p:nvPr/>
          </p:nvSpPr>
          <p:spPr bwMode="auto">
            <a:xfrm>
              <a:off x="198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1" name="AutoShape 349"/>
            <p:cNvSpPr>
              <a:spLocks noChangeArrowheads="1"/>
            </p:cNvSpPr>
            <p:nvPr/>
          </p:nvSpPr>
          <p:spPr bwMode="auto">
            <a:xfrm>
              <a:off x="244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2" name="AutoShape 350"/>
            <p:cNvSpPr>
              <a:spLocks noChangeArrowheads="1"/>
            </p:cNvSpPr>
            <p:nvPr/>
          </p:nvSpPr>
          <p:spPr bwMode="auto">
            <a:xfrm>
              <a:off x="167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3" name="AutoShape 351"/>
            <p:cNvSpPr>
              <a:spLocks noChangeArrowheads="1"/>
            </p:cNvSpPr>
            <p:nvPr/>
          </p:nvSpPr>
          <p:spPr bwMode="auto">
            <a:xfrm>
              <a:off x="213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4" name="AutoShape 352"/>
            <p:cNvSpPr>
              <a:spLocks noChangeArrowheads="1"/>
            </p:cNvSpPr>
            <p:nvPr/>
          </p:nvSpPr>
          <p:spPr bwMode="auto">
            <a:xfrm>
              <a:off x="259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5" name="AutoShape 353"/>
            <p:cNvSpPr>
              <a:spLocks noChangeArrowheads="1"/>
            </p:cNvSpPr>
            <p:nvPr/>
          </p:nvSpPr>
          <p:spPr bwMode="auto">
            <a:xfrm>
              <a:off x="305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6" name="AutoShape 354"/>
            <p:cNvSpPr>
              <a:spLocks noChangeArrowheads="1"/>
            </p:cNvSpPr>
            <p:nvPr/>
          </p:nvSpPr>
          <p:spPr bwMode="auto">
            <a:xfrm>
              <a:off x="228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7" name="AutoShape 355"/>
            <p:cNvSpPr>
              <a:spLocks noChangeArrowheads="1"/>
            </p:cNvSpPr>
            <p:nvPr/>
          </p:nvSpPr>
          <p:spPr bwMode="auto">
            <a:xfrm>
              <a:off x="274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8" name="AutoShape 356"/>
            <p:cNvSpPr>
              <a:spLocks noChangeArrowheads="1"/>
            </p:cNvSpPr>
            <p:nvPr/>
          </p:nvSpPr>
          <p:spPr bwMode="auto">
            <a:xfrm>
              <a:off x="320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89" name="AutoShape 357"/>
            <p:cNvSpPr>
              <a:spLocks noChangeArrowheads="1"/>
            </p:cNvSpPr>
            <p:nvPr/>
          </p:nvSpPr>
          <p:spPr bwMode="auto">
            <a:xfrm>
              <a:off x="381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0" name="AutoShape 358"/>
            <p:cNvSpPr>
              <a:spLocks noChangeArrowheads="1"/>
            </p:cNvSpPr>
            <p:nvPr/>
          </p:nvSpPr>
          <p:spPr bwMode="auto">
            <a:xfrm>
              <a:off x="289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1" name="AutoShape 359"/>
            <p:cNvSpPr>
              <a:spLocks noChangeArrowheads="1"/>
            </p:cNvSpPr>
            <p:nvPr/>
          </p:nvSpPr>
          <p:spPr bwMode="auto">
            <a:xfrm>
              <a:off x="351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2" name="AutoShape 360"/>
            <p:cNvSpPr>
              <a:spLocks noChangeArrowheads="1"/>
            </p:cNvSpPr>
            <p:nvPr/>
          </p:nvSpPr>
          <p:spPr bwMode="auto">
            <a:xfrm>
              <a:off x="396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3" name="AutoShape 361"/>
            <p:cNvSpPr>
              <a:spLocks noChangeArrowheads="1"/>
            </p:cNvSpPr>
            <p:nvPr/>
          </p:nvSpPr>
          <p:spPr bwMode="auto">
            <a:xfrm>
              <a:off x="458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4" name="AutoShape 362"/>
            <p:cNvSpPr>
              <a:spLocks noChangeArrowheads="1"/>
            </p:cNvSpPr>
            <p:nvPr/>
          </p:nvSpPr>
          <p:spPr bwMode="auto">
            <a:xfrm>
              <a:off x="36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5" name="AutoShape 363"/>
            <p:cNvSpPr>
              <a:spLocks noChangeArrowheads="1"/>
            </p:cNvSpPr>
            <p:nvPr/>
          </p:nvSpPr>
          <p:spPr bwMode="auto">
            <a:xfrm>
              <a:off x="427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6" name="AutoShape 364"/>
            <p:cNvSpPr>
              <a:spLocks noChangeArrowheads="1"/>
            </p:cNvSpPr>
            <p:nvPr/>
          </p:nvSpPr>
          <p:spPr bwMode="auto">
            <a:xfrm>
              <a:off x="473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7" name="Line 365"/>
            <p:cNvSpPr>
              <a:spLocks noChangeShapeType="1"/>
            </p:cNvSpPr>
            <p:nvPr/>
          </p:nvSpPr>
          <p:spPr bwMode="auto">
            <a:xfrm>
              <a:off x="938" y="2315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798" name="AutoShape 366"/>
            <p:cNvSpPr>
              <a:spLocks noChangeArrowheads="1"/>
            </p:cNvSpPr>
            <p:nvPr/>
          </p:nvSpPr>
          <p:spPr bwMode="auto">
            <a:xfrm>
              <a:off x="91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799" name="AutoShape 367"/>
            <p:cNvSpPr>
              <a:spLocks noChangeArrowheads="1"/>
            </p:cNvSpPr>
            <p:nvPr/>
          </p:nvSpPr>
          <p:spPr bwMode="auto">
            <a:xfrm>
              <a:off x="10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0" name="AutoShape 368"/>
            <p:cNvSpPr>
              <a:spLocks noChangeArrowheads="1"/>
            </p:cNvSpPr>
            <p:nvPr/>
          </p:nvSpPr>
          <p:spPr bwMode="auto">
            <a:xfrm>
              <a:off x="137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1" name="AutoShape 369"/>
            <p:cNvSpPr>
              <a:spLocks noChangeArrowheads="1"/>
            </p:cNvSpPr>
            <p:nvPr/>
          </p:nvSpPr>
          <p:spPr bwMode="auto">
            <a:xfrm>
              <a:off x="182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2" name="AutoShape 370"/>
            <p:cNvSpPr>
              <a:spLocks noChangeArrowheads="1"/>
            </p:cNvSpPr>
            <p:nvPr/>
          </p:nvSpPr>
          <p:spPr bwMode="auto">
            <a:xfrm>
              <a:off x="335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3" name="AutoShape 371"/>
            <p:cNvSpPr>
              <a:spLocks noChangeArrowheads="1"/>
            </p:cNvSpPr>
            <p:nvPr/>
          </p:nvSpPr>
          <p:spPr bwMode="auto">
            <a:xfrm>
              <a:off x="412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4" name="AutoShape 372"/>
            <p:cNvSpPr>
              <a:spLocks noChangeArrowheads="1"/>
            </p:cNvSpPr>
            <p:nvPr/>
          </p:nvSpPr>
          <p:spPr bwMode="auto">
            <a:xfrm>
              <a:off x="442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5" name="AutoShape 373"/>
            <p:cNvSpPr>
              <a:spLocks noChangeArrowheads="1"/>
            </p:cNvSpPr>
            <p:nvPr/>
          </p:nvSpPr>
          <p:spPr bwMode="auto">
            <a:xfrm>
              <a:off x="488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6" name="AutoShape 374"/>
            <p:cNvSpPr>
              <a:spLocks noChangeArrowheads="1"/>
            </p:cNvSpPr>
            <p:nvPr/>
          </p:nvSpPr>
          <p:spPr bwMode="auto">
            <a:xfrm>
              <a:off x="121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7" name="AutoShape 375"/>
            <p:cNvSpPr>
              <a:spLocks noChangeArrowheads="1"/>
            </p:cNvSpPr>
            <p:nvPr/>
          </p:nvSpPr>
          <p:spPr bwMode="auto">
            <a:xfrm>
              <a:off x="152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8" name="AutoShape 376"/>
            <p:cNvSpPr>
              <a:spLocks noChangeArrowheads="1"/>
            </p:cNvSpPr>
            <p:nvPr/>
          </p:nvSpPr>
          <p:spPr bwMode="auto">
            <a:xfrm>
              <a:off x="198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09" name="AutoShape 377"/>
            <p:cNvSpPr>
              <a:spLocks noChangeArrowheads="1"/>
            </p:cNvSpPr>
            <p:nvPr/>
          </p:nvSpPr>
          <p:spPr bwMode="auto">
            <a:xfrm>
              <a:off x="244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0" name="AutoShape 378"/>
            <p:cNvSpPr>
              <a:spLocks noChangeArrowheads="1"/>
            </p:cNvSpPr>
            <p:nvPr/>
          </p:nvSpPr>
          <p:spPr bwMode="auto">
            <a:xfrm>
              <a:off x="167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1" name="AutoShape 379"/>
            <p:cNvSpPr>
              <a:spLocks noChangeArrowheads="1"/>
            </p:cNvSpPr>
            <p:nvPr/>
          </p:nvSpPr>
          <p:spPr bwMode="auto">
            <a:xfrm>
              <a:off x="213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2" name="AutoShape 380"/>
            <p:cNvSpPr>
              <a:spLocks noChangeArrowheads="1"/>
            </p:cNvSpPr>
            <p:nvPr/>
          </p:nvSpPr>
          <p:spPr bwMode="auto">
            <a:xfrm>
              <a:off x="259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3" name="AutoShape 381"/>
            <p:cNvSpPr>
              <a:spLocks noChangeArrowheads="1"/>
            </p:cNvSpPr>
            <p:nvPr/>
          </p:nvSpPr>
          <p:spPr bwMode="auto">
            <a:xfrm>
              <a:off x="305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4" name="AutoShape 382"/>
            <p:cNvSpPr>
              <a:spLocks noChangeArrowheads="1"/>
            </p:cNvSpPr>
            <p:nvPr/>
          </p:nvSpPr>
          <p:spPr bwMode="auto">
            <a:xfrm>
              <a:off x="228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5" name="AutoShape 383"/>
            <p:cNvSpPr>
              <a:spLocks noChangeArrowheads="1"/>
            </p:cNvSpPr>
            <p:nvPr/>
          </p:nvSpPr>
          <p:spPr bwMode="auto">
            <a:xfrm>
              <a:off x="274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6" name="AutoShape 384"/>
            <p:cNvSpPr>
              <a:spLocks noChangeArrowheads="1"/>
            </p:cNvSpPr>
            <p:nvPr/>
          </p:nvSpPr>
          <p:spPr bwMode="auto">
            <a:xfrm>
              <a:off x="320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7" name="AutoShape 385"/>
            <p:cNvSpPr>
              <a:spLocks noChangeArrowheads="1"/>
            </p:cNvSpPr>
            <p:nvPr/>
          </p:nvSpPr>
          <p:spPr bwMode="auto">
            <a:xfrm>
              <a:off x="381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8" name="AutoShape 386"/>
            <p:cNvSpPr>
              <a:spLocks noChangeArrowheads="1"/>
            </p:cNvSpPr>
            <p:nvPr/>
          </p:nvSpPr>
          <p:spPr bwMode="auto">
            <a:xfrm>
              <a:off x="289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19" name="AutoShape 387"/>
            <p:cNvSpPr>
              <a:spLocks noChangeArrowheads="1"/>
            </p:cNvSpPr>
            <p:nvPr/>
          </p:nvSpPr>
          <p:spPr bwMode="auto">
            <a:xfrm>
              <a:off x="351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0" name="AutoShape 388"/>
            <p:cNvSpPr>
              <a:spLocks noChangeArrowheads="1"/>
            </p:cNvSpPr>
            <p:nvPr/>
          </p:nvSpPr>
          <p:spPr bwMode="auto">
            <a:xfrm>
              <a:off x="396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1" name="AutoShape 389"/>
            <p:cNvSpPr>
              <a:spLocks noChangeArrowheads="1"/>
            </p:cNvSpPr>
            <p:nvPr/>
          </p:nvSpPr>
          <p:spPr bwMode="auto">
            <a:xfrm>
              <a:off x="458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2" name="AutoShape 390"/>
            <p:cNvSpPr>
              <a:spLocks noChangeArrowheads="1"/>
            </p:cNvSpPr>
            <p:nvPr/>
          </p:nvSpPr>
          <p:spPr bwMode="auto">
            <a:xfrm>
              <a:off x="36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3" name="AutoShape 391"/>
            <p:cNvSpPr>
              <a:spLocks noChangeArrowheads="1"/>
            </p:cNvSpPr>
            <p:nvPr/>
          </p:nvSpPr>
          <p:spPr bwMode="auto">
            <a:xfrm>
              <a:off x="427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4" name="AutoShape 392"/>
            <p:cNvSpPr>
              <a:spLocks noChangeArrowheads="1"/>
            </p:cNvSpPr>
            <p:nvPr/>
          </p:nvSpPr>
          <p:spPr bwMode="auto">
            <a:xfrm>
              <a:off x="473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5" name="Line 393"/>
            <p:cNvSpPr>
              <a:spLocks noChangeShapeType="1"/>
            </p:cNvSpPr>
            <p:nvPr/>
          </p:nvSpPr>
          <p:spPr bwMode="auto">
            <a:xfrm>
              <a:off x="938" y="2400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826" name="AutoShape 394"/>
            <p:cNvSpPr>
              <a:spLocks noChangeArrowheads="1"/>
            </p:cNvSpPr>
            <p:nvPr/>
          </p:nvSpPr>
          <p:spPr bwMode="auto">
            <a:xfrm>
              <a:off x="91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7" name="AutoShape 395"/>
            <p:cNvSpPr>
              <a:spLocks noChangeArrowheads="1"/>
            </p:cNvSpPr>
            <p:nvPr/>
          </p:nvSpPr>
          <p:spPr bwMode="auto">
            <a:xfrm>
              <a:off x="10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8" name="AutoShape 396"/>
            <p:cNvSpPr>
              <a:spLocks noChangeArrowheads="1"/>
            </p:cNvSpPr>
            <p:nvPr/>
          </p:nvSpPr>
          <p:spPr bwMode="auto">
            <a:xfrm>
              <a:off x="137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29" name="AutoShape 397"/>
            <p:cNvSpPr>
              <a:spLocks noChangeArrowheads="1"/>
            </p:cNvSpPr>
            <p:nvPr/>
          </p:nvSpPr>
          <p:spPr bwMode="auto">
            <a:xfrm>
              <a:off x="182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0" name="AutoShape 398"/>
            <p:cNvSpPr>
              <a:spLocks noChangeArrowheads="1"/>
            </p:cNvSpPr>
            <p:nvPr/>
          </p:nvSpPr>
          <p:spPr bwMode="auto">
            <a:xfrm>
              <a:off x="335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1" name="AutoShape 399"/>
            <p:cNvSpPr>
              <a:spLocks noChangeArrowheads="1"/>
            </p:cNvSpPr>
            <p:nvPr/>
          </p:nvSpPr>
          <p:spPr bwMode="auto">
            <a:xfrm>
              <a:off x="412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2" name="AutoShape 400"/>
            <p:cNvSpPr>
              <a:spLocks noChangeArrowheads="1"/>
            </p:cNvSpPr>
            <p:nvPr/>
          </p:nvSpPr>
          <p:spPr bwMode="auto">
            <a:xfrm>
              <a:off x="442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3" name="AutoShape 401"/>
            <p:cNvSpPr>
              <a:spLocks noChangeArrowheads="1"/>
            </p:cNvSpPr>
            <p:nvPr/>
          </p:nvSpPr>
          <p:spPr bwMode="auto">
            <a:xfrm>
              <a:off x="488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4" name="AutoShape 402"/>
            <p:cNvSpPr>
              <a:spLocks noChangeArrowheads="1"/>
            </p:cNvSpPr>
            <p:nvPr/>
          </p:nvSpPr>
          <p:spPr bwMode="auto">
            <a:xfrm>
              <a:off x="121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5" name="AutoShape 403"/>
            <p:cNvSpPr>
              <a:spLocks noChangeArrowheads="1"/>
            </p:cNvSpPr>
            <p:nvPr/>
          </p:nvSpPr>
          <p:spPr bwMode="auto">
            <a:xfrm>
              <a:off x="152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6" name="AutoShape 404"/>
            <p:cNvSpPr>
              <a:spLocks noChangeArrowheads="1"/>
            </p:cNvSpPr>
            <p:nvPr/>
          </p:nvSpPr>
          <p:spPr bwMode="auto">
            <a:xfrm>
              <a:off x="198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7" name="AutoShape 405"/>
            <p:cNvSpPr>
              <a:spLocks noChangeArrowheads="1"/>
            </p:cNvSpPr>
            <p:nvPr/>
          </p:nvSpPr>
          <p:spPr bwMode="auto">
            <a:xfrm>
              <a:off x="244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8" name="AutoShape 406"/>
            <p:cNvSpPr>
              <a:spLocks noChangeArrowheads="1"/>
            </p:cNvSpPr>
            <p:nvPr/>
          </p:nvSpPr>
          <p:spPr bwMode="auto">
            <a:xfrm>
              <a:off x="167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39" name="AutoShape 407"/>
            <p:cNvSpPr>
              <a:spLocks noChangeArrowheads="1"/>
            </p:cNvSpPr>
            <p:nvPr/>
          </p:nvSpPr>
          <p:spPr bwMode="auto">
            <a:xfrm>
              <a:off x="213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0" name="AutoShape 408"/>
            <p:cNvSpPr>
              <a:spLocks noChangeArrowheads="1"/>
            </p:cNvSpPr>
            <p:nvPr/>
          </p:nvSpPr>
          <p:spPr bwMode="auto">
            <a:xfrm>
              <a:off x="259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1" name="AutoShape 409"/>
            <p:cNvSpPr>
              <a:spLocks noChangeArrowheads="1"/>
            </p:cNvSpPr>
            <p:nvPr/>
          </p:nvSpPr>
          <p:spPr bwMode="auto">
            <a:xfrm>
              <a:off x="305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2" name="AutoShape 410"/>
            <p:cNvSpPr>
              <a:spLocks noChangeArrowheads="1"/>
            </p:cNvSpPr>
            <p:nvPr/>
          </p:nvSpPr>
          <p:spPr bwMode="auto">
            <a:xfrm>
              <a:off x="228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3" name="AutoShape 411"/>
            <p:cNvSpPr>
              <a:spLocks noChangeArrowheads="1"/>
            </p:cNvSpPr>
            <p:nvPr/>
          </p:nvSpPr>
          <p:spPr bwMode="auto">
            <a:xfrm>
              <a:off x="274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4" name="AutoShape 412"/>
            <p:cNvSpPr>
              <a:spLocks noChangeArrowheads="1"/>
            </p:cNvSpPr>
            <p:nvPr/>
          </p:nvSpPr>
          <p:spPr bwMode="auto">
            <a:xfrm>
              <a:off x="320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5" name="AutoShape 413"/>
            <p:cNvSpPr>
              <a:spLocks noChangeArrowheads="1"/>
            </p:cNvSpPr>
            <p:nvPr/>
          </p:nvSpPr>
          <p:spPr bwMode="auto">
            <a:xfrm>
              <a:off x="381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6" name="AutoShape 414"/>
            <p:cNvSpPr>
              <a:spLocks noChangeArrowheads="1"/>
            </p:cNvSpPr>
            <p:nvPr/>
          </p:nvSpPr>
          <p:spPr bwMode="auto">
            <a:xfrm>
              <a:off x="289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7" name="AutoShape 415"/>
            <p:cNvSpPr>
              <a:spLocks noChangeArrowheads="1"/>
            </p:cNvSpPr>
            <p:nvPr/>
          </p:nvSpPr>
          <p:spPr bwMode="auto">
            <a:xfrm>
              <a:off x="351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8" name="AutoShape 416"/>
            <p:cNvSpPr>
              <a:spLocks noChangeArrowheads="1"/>
            </p:cNvSpPr>
            <p:nvPr/>
          </p:nvSpPr>
          <p:spPr bwMode="auto">
            <a:xfrm>
              <a:off x="396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49" name="AutoShape 417"/>
            <p:cNvSpPr>
              <a:spLocks noChangeArrowheads="1"/>
            </p:cNvSpPr>
            <p:nvPr/>
          </p:nvSpPr>
          <p:spPr bwMode="auto">
            <a:xfrm>
              <a:off x="458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0" name="AutoShape 418"/>
            <p:cNvSpPr>
              <a:spLocks noChangeArrowheads="1"/>
            </p:cNvSpPr>
            <p:nvPr/>
          </p:nvSpPr>
          <p:spPr bwMode="auto">
            <a:xfrm>
              <a:off x="36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1" name="AutoShape 419"/>
            <p:cNvSpPr>
              <a:spLocks noChangeArrowheads="1"/>
            </p:cNvSpPr>
            <p:nvPr/>
          </p:nvSpPr>
          <p:spPr bwMode="auto">
            <a:xfrm>
              <a:off x="427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2" name="AutoShape 420"/>
            <p:cNvSpPr>
              <a:spLocks noChangeArrowheads="1"/>
            </p:cNvSpPr>
            <p:nvPr/>
          </p:nvSpPr>
          <p:spPr bwMode="auto">
            <a:xfrm>
              <a:off x="473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3" name="Line 421"/>
            <p:cNvSpPr>
              <a:spLocks noChangeShapeType="1"/>
            </p:cNvSpPr>
            <p:nvPr/>
          </p:nvSpPr>
          <p:spPr bwMode="auto">
            <a:xfrm>
              <a:off x="938" y="2484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854" name="AutoShape 422"/>
            <p:cNvSpPr>
              <a:spLocks noChangeArrowheads="1"/>
            </p:cNvSpPr>
            <p:nvPr/>
          </p:nvSpPr>
          <p:spPr bwMode="auto">
            <a:xfrm>
              <a:off x="91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5" name="AutoShape 423"/>
            <p:cNvSpPr>
              <a:spLocks noChangeArrowheads="1"/>
            </p:cNvSpPr>
            <p:nvPr/>
          </p:nvSpPr>
          <p:spPr bwMode="auto">
            <a:xfrm>
              <a:off x="10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6" name="AutoShape 424"/>
            <p:cNvSpPr>
              <a:spLocks noChangeArrowheads="1"/>
            </p:cNvSpPr>
            <p:nvPr/>
          </p:nvSpPr>
          <p:spPr bwMode="auto">
            <a:xfrm>
              <a:off x="137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7" name="AutoShape 425"/>
            <p:cNvSpPr>
              <a:spLocks noChangeArrowheads="1"/>
            </p:cNvSpPr>
            <p:nvPr/>
          </p:nvSpPr>
          <p:spPr bwMode="auto">
            <a:xfrm>
              <a:off x="182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8" name="AutoShape 426"/>
            <p:cNvSpPr>
              <a:spLocks noChangeArrowheads="1"/>
            </p:cNvSpPr>
            <p:nvPr/>
          </p:nvSpPr>
          <p:spPr bwMode="auto">
            <a:xfrm>
              <a:off x="335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59" name="AutoShape 427"/>
            <p:cNvSpPr>
              <a:spLocks noChangeArrowheads="1"/>
            </p:cNvSpPr>
            <p:nvPr/>
          </p:nvSpPr>
          <p:spPr bwMode="auto">
            <a:xfrm>
              <a:off x="412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0" name="AutoShape 428"/>
            <p:cNvSpPr>
              <a:spLocks noChangeArrowheads="1"/>
            </p:cNvSpPr>
            <p:nvPr/>
          </p:nvSpPr>
          <p:spPr bwMode="auto">
            <a:xfrm>
              <a:off x="442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1" name="AutoShape 429"/>
            <p:cNvSpPr>
              <a:spLocks noChangeArrowheads="1"/>
            </p:cNvSpPr>
            <p:nvPr/>
          </p:nvSpPr>
          <p:spPr bwMode="auto">
            <a:xfrm>
              <a:off x="488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" name="AutoShape 430"/>
            <p:cNvSpPr>
              <a:spLocks noChangeArrowheads="1"/>
            </p:cNvSpPr>
            <p:nvPr/>
          </p:nvSpPr>
          <p:spPr bwMode="auto">
            <a:xfrm>
              <a:off x="121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" name="AutoShape 431"/>
            <p:cNvSpPr>
              <a:spLocks noChangeArrowheads="1"/>
            </p:cNvSpPr>
            <p:nvPr/>
          </p:nvSpPr>
          <p:spPr bwMode="auto">
            <a:xfrm>
              <a:off x="152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" name="AutoShape 432"/>
            <p:cNvSpPr>
              <a:spLocks noChangeArrowheads="1"/>
            </p:cNvSpPr>
            <p:nvPr/>
          </p:nvSpPr>
          <p:spPr bwMode="auto">
            <a:xfrm>
              <a:off x="198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" name="AutoShape 433"/>
            <p:cNvSpPr>
              <a:spLocks noChangeArrowheads="1"/>
            </p:cNvSpPr>
            <p:nvPr/>
          </p:nvSpPr>
          <p:spPr bwMode="auto">
            <a:xfrm>
              <a:off x="244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6" name="AutoShape 434"/>
            <p:cNvSpPr>
              <a:spLocks noChangeArrowheads="1"/>
            </p:cNvSpPr>
            <p:nvPr/>
          </p:nvSpPr>
          <p:spPr bwMode="auto">
            <a:xfrm>
              <a:off x="167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7" name="AutoShape 435"/>
            <p:cNvSpPr>
              <a:spLocks noChangeArrowheads="1"/>
            </p:cNvSpPr>
            <p:nvPr/>
          </p:nvSpPr>
          <p:spPr bwMode="auto">
            <a:xfrm>
              <a:off x="213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8" name="AutoShape 436"/>
            <p:cNvSpPr>
              <a:spLocks noChangeArrowheads="1"/>
            </p:cNvSpPr>
            <p:nvPr/>
          </p:nvSpPr>
          <p:spPr bwMode="auto">
            <a:xfrm>
              <a:off x="259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9" name="AutoShape 437"/>
            <p:cNvSpPr>
              <a:spLocks noChangeArrowheads="1"/>
            </p:cNvSpPr>
            <p:nvPr/>
          </p:nvSpPr>
          <p:spPr bwMode="auto">
            <a:xfrm>
              <a:off x="305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0" name="AutoShape 438"/>
            <p:cNvSpPr>
              <a:spLocks noChangeArrowheads="1"/>
            </p:cNvSpPr>
            <p:nvPr/>
          </p:nvSpPr>
          <p:spPr bwMode="auto">
            <a:xfrm>
              <a:off x="228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1" name="AutoShape 439"/>
            <p:cNvSpPr>
              <a:spLocks noChangeArrowheads="1"/>
            </p:cNvSpPr>
            <p:nvPr/>
          </p:nvSpPr>
          <p:spPr bwMode="auto">
            <a:xfrm>
              <a:off x="274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2" name="AutoShape 440"/>
            <p:cNvSpPr>
              <a:spLocks noChangeArrowheads="1"/>
            </p:cNvSpPr>
            <p:nvPr/>
          </p:nvSpPr>
          <p:spPr bwMode="auto">
            <a:xfrm>
              <a:off x="320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3" name="AutoShape 441"/>
            <p:cNvSpPr>
              <a:spLocks noChangeArrowheads="1"/>
            </p:cNvSpPr>
            <p:nvPr/>
          </p:nvSpPr>
          <p:spPr bwMode="auto">
            <a:xfrm>
              <a:off x="381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4" name="AutoShape 442"/>
            <p:cNvSpPr>
              <a:spLocks noChangeArrowheads="1"/>
            </p:cNvSpPr>
            <p:nvPr/>
          </p:nvSpPr>
          <p:spPr bwMode="auto">
            <a:xfrm>
              <a:off x="289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5" name="AutoShape 443"/>
            <p:cNvSpPr>
              <a:spLocks noChangeArrowheads="1"/>
            </p:cNvSpPr>
            <p:nvPr/>
          </p:nvSpPr>
          <p:spPr bwMode="auto">
            <a:xfrm>
              <a:off x="351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6" name="AutoShape 444"/>
            <p:cNvSpPr>
              <a:spLocks noChangeArrowheads="1"/>
            </p:cNvSpPr>
            <p:nvPr/>
          </p:nvSpPr>
          <p:spPr bwMode="auto">
            <a:xfrm>
              <a:off x="396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7" name="AutoShape 445"/>
            <p:cNvSpPr>
              <a:spLocks noChangeArrowheads="1"/>
            </p:cNvSpPr>
            <p:nvPr/>
          </p:nvSpPr>
          <p:spPr bwMode="auto">
            <a:xfrm>
              <a:off x="458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8" name="AutoShape 446"/>
            <p:cNvSpPr>
              <a:spLocks noChangeArrowheads="1"/>
            </p:cNvSpPr>
            <p:nvPr/>
          </p:nvSpPr>
          <p:spPr bwMode="auto">
            <a:xfrm>
              <a:off x="36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9" name="AutoShape 447"/>
            <p:cNvSpPr>
              <a:spLocks noChangeArrowheads="1"/>
            </p:cNvSpPr>
            <p:nvPr/>
          </p:nvSpPr>
          <p:spPr bwMode="auto">
            <a:xfrm>
              <a:off x="427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0" name="AutoShape 448"/>
            <p:cNvSpPr>
              <a:spLocks noChangeArrowheads="1"/>
            </p:cNvSpPr>
            <p:nvPr/>
          </p:nvSpPr>
          <p:spPr bwMode="auto">
            <a:xfrm>
              <a:off x="473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1" name="Line 449"/>
            <p:cNvSpPr>
              <a:spLocks noChangeShapeType="1"/>
            </p:cNvSpPr>
            <p:nvPr/>
          </p:nvSpPr>
          <p:spPr bwMode="auto">
            <a:xfrm>
              <a:off x="938" y="2569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882" name="AutoShape 450"/>
            <p:cNvSpPr>
              <a:spLocks noChangeArrowheads="1"/>
            </p:cNvSpPr>
            <p:nvPr/>
          </p:nvSpPr>
          <p:spPr bwMode="auto">
            <a:xfrm>
              <a:off x="91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3" name="AutoShape 451"/>
            <p:cNvSpPr>
              <a:spLocks noChangeArrowheads="1"/>
            </p:cNvSpPr>
            <p:nvPr/>
          </p:nvSpPr>
          <p:spPr bwMode="auto">
            <a:xfrm>
              <a:off x="10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4" name="AutoShape 452"/>
            <p:cNvSpPr>
              <a:spLocks noChangeArrowheads="1"/>
            </p:cNvSpPr>
            <p:nvPr/>
          </p:nvSpPr>
          <p:spPr bwMode="auto">
            <a:xfrm>
              <a:off x="137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5" name="AutoShape 453"/>
            <p:cNvSpPr>
              <a:spLocks noChangeArrowheads="1"/>
            </p:cNvSpPr>
            <p:nvPr/>
          </p:nvSpPr>
          <p:spPr bwMode="auto">
            <a:xfrm>
              <a:off x="182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6" name="AutoShape 454"/>
            <p:cNvSpPr>
              <a:spLocks noChangeArrowheads="1"/>
            </p:cNvSpPr>
            <p:nvPr/>
          </p:nvSpPr>
          <p:spPr bwMode="auto">
            <a:xfrm>
              <a:off x="335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7" name="AutoShape 455"/>
            <p:cNvSpPr>
              <a:spLocks noChangeArrowheads="1"/>
            </p:cNvSpPr>
            <p:nvPr/>
          </p:nvSpPr>
          <p:spPr bwMode="auto">
            <a:xfrm>
              <a:off x="412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8" name="AutoShape 456"/>
            <p:cNvSpPr>
              <a:spLocks noChangeArrowheads="1"/>
            </p:cNvSpPr>
            <p:nvPr/>
          </p:nvSpPr>
          <p:spPr bwMode="auto">
            <a:xfrm>
              <a:off x="442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89" name="AutoShape 457"/>
            <p:cNvSpPr>
              <a:spLocks noChangeArrowheads="1"/>
            </p:cNvSpPr>
            <p:nvPr/>
          </p:nvSpPr>
          <p:spPr bwMode="auto">
            <a:xfrm>
              <a:off x="488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0" name="AutoShape 458"/>
            <p:cNvSpPr>
              <a:spLocks noChangeArrowheads="1"/>
            </p:cNvSpPr>
            <p:nvPr/>
          </p:nvSpPr>
          <p:spPr bwMode="auto">
            <a:xfrm>
              <a:off x="121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1" name="AutoShape 459"/>
            <p:cNvSpPr>
              <a:spLocks noChangeArrowheads="1"/>
            </p:cNvSpPr>
            <p:nvPr/>
          </p:nvSpPr>
          <p:spPr bwMode="auto">
            <a:xfrm>
              <a:off x="152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2" name="AutoShape 460"/>
            <p:cNvSpPr>
              <a:spLocks noChangeArrowheads="1"/>
            </p:cNvSpPr>
            <p:nvPr/>
          </p:nvSpPr>
          <p:spPr bwMode="auto">
            <a:xfrm>
              <a:off x="198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3" name="AutoShape 461"/>
            <p:cNvSpPr>
              <a:spLocks noChangeArrowheads="1"/>
            </p:cNvSpPr>
            <p:nvPr/>
          </p:nvSpPr>
          <p:spPr bwMode="auto">
            <a:xfrm>
              <a:off x="244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4" name="AutoShape 462"/>
            <p:cNvSpPr>
              <a:spLocks noChangeArrowheads="1"/>
            </p:cNvSpPr>
            <p:nvPr/>
          </p:nvSpPr>
          <p:spPr bwMode="auto">
            <a:xfrm>
              <a:off x="167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5" name="AutoShape 463"/>
            <p:cNvSpPr>
              <a:spLocks noChangeArrowheads="1"/>
            </p:cNvSpPr>
            <p:nvPr/>
          </p:nvSpPr>
          <p:spPr bwMode="auto">
            <a:xfrm>
              <a:off x="213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6" name="AutoShape 464"/>
            <p:cNvSpPr>
              <a:spLocks noChangeArrowheads="1"/>
            </p:cNvSpPr>
            <p:nvPr/>
          </p:nvSpPr>
          <p:spPr bwMode="auto">
            <a:xfrm>
              <a:off x="259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7" name="AutoShape 465"/>
            <p:cNvSpPr>
              <a:spLocks noChangeArrowheads="1"/>
            </p:cNvSpPr>
            <p:nvPr/>
          </p:nvSpPr>
          <p:spPr bwMode="auto">
            <a:xfrm>
              <a:off x="305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8" name="AutoShape 466"/>
            <p:cNvSpPr>
              <a:spLocks noChangeArrowheads="1"/>
            </p:cNvSpPr>
            <p:nvPr/>
          </p:nvSpPr>
          <p:spPr bwMode="auto">
            <a:xfrm>
              <a:off x="228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99" name="AutoShape 467"/>
            <p:cNvSpPr>
              <a:spLocks noChangeArrowheads="1"/>
            </p:cNvSpPr>
            <p:nvPr/>
          </p:nvSpPr>
          <p:spPr bwMode="auto">
            <a:xfrm>
              <a:off x="274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0" name="AutoShape 468"/>
            <p:cNvSpPr>
              <a:spLocks noChangeArrowheads="1"/>
            </p:cNvSpPr>
            <p:nvPr/>
          </p:nvSpPr>
          <p:spPr bwMode="auto">
            <a:xfrm>
              <a:off x="320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1" name="AutoShape 469"/>
            <p:cNvSpPr>
              <a:spLocks noChangeArrowheads="1"/>
            </p:cNvSpPr>
            <p:nvPr/>
          </p:nvSpPr>
          <p:spPr bwMode="auto">
            <a:xfrm>
              <a:off x="381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2" name="AutoShape 470"/>
            <p:cNvSpPr>
              <a:spLocks noChangeArrowheads="1"/>
            </p:cNvSpPr>
            <p:nvPr/>
          </p:nvSpPr>
          <p:spPr bwMode="auto">
            <a:xfrm>
              <a:off x="289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3" name="AutoShape 471"/>
            <p:cNvSpPr>
              <a:spLocks noChangeArrowheads="1"/>
            </p:cNvSpPr>
            <p:nvPr/>
          </p:nvSpPr>
          <p:spPr bwMode="auto">
            <a:xfrm>
              <a:off x="351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4" name="AutoShape 472"/>
            <p:cNvSpPr>
              <a:spLocks noChangeArrowheads="1"/>
            </p:cNvSpPr>
            <p:nvPr/>
          </p:nvSpPr>
          <p:spPr bwMode="auto">
            <a:xfrm>
              <a:off x="396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5" name="AutoShape 473"/>
            <p:cNvSpPr>
              <a:spLocks noChangeArrowheads="1"/>
            </p:cNvSpPr>
            <p:nvPr/>
          </p:nvSpPr>
          <p:spPr bwMode="auto">
            <a:xfrm>
              <a:off x="458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6" name="AutoShape 474"/>
            <p:cNvSpPr>
              <a:spLocks noChangeArrowheads="1"/>
            </p:cNvSpPr>
            <p:nvPr/>
          </p:nvSpPr>
          <p:spPr bwMode="auto">
            <a:xfrm>
              <a:off x="36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7" name="AutoShape 475"/>
            <p:cNvSpPr>
              <a:spLocks noChangeArrowheads="1"/>
            </p:cNvSpPr>
            <p:nvPr/>
          </p:nvSpPr>
          <p:spPr bwMode="auto">
            <a:xfrm>
              <a:off x="427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8" name="AutoShape 476"/>
            <p:cNvSpPr>
              <a:spLocks noChangeArrowheads="1"/>
            </p:cNvSpPr>
            <p:nvPr/>
          </p:nvSpPr>
          <p:spPr bwMode="auto">
            <a:xfrm>
              <a:off x="473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09" name="Line 477"/>
            <p:cNvSpPr>
              <a:spLocks noChangeShapeType="1"/>
            </p:cNvSpPr>
            <p:nvPr/>
          </p:nvSpPr>
          <p:spPr bwMode="auto">
            <a:xfrm>
              <a:off x="938" y="2654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10" name="AutoShape 478"/>
            <p:cNvSpPr>
              <a:spLocks noChangeArrowheads="1"/>
            </p:cNvSpPr>
            <p:nvPr/>
          </p:nvSpPr>
          <p:spPr bwMode="auto">
            <a:xfrm>
              <a:off x="91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1" name="AutoShape 479"/>
            <p:cNvSpPr>
              <a:spLocks noChangeArrowheads="1"/>
            </p:cNvSpPr>
            <p:nvPr/>
          </p:nvSpPr>
          <p:spPr bwMode="auto">
            <a:xfrm>
              <a:off x="10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2" name="AutoShape 480"/>
            <p:cNvSpPr>
              <a:spLocks noChangeArrowheads="1"/>
            </p:cNvSpPr>
            <p:nvPr/>
          </p:nvSpPr>
          <p:spPr bwMode="auto">
            <a:xfrm>
              <a:off x="137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3" name="AutoShape 481"/>
            <p:cNvSpPr>
              <a:spLocks noChangeArrowheads="1"/>
            </p:cNvSpPr>
            <p:nvPr/>
          </p:nvSpPr>
          <p:spPr bwMode="auto">
            <a:xfrm>
              <a:off x="182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4" name="AutoShape 482"/>
            <p:cNvSpPr>
              <a:spLocks noChangeArrowheads="1"/>
            </p:cNvSpPr>
            <p:nvPr/>
          </p:nvSpPr>
          <p:spPr bwMode="auto">
            <a:xfrm>
              <a:off x="335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5" name="AutoShape 483"/>
            <p:cNvSpPr>
              <a:spLocks noChangeArrowheads="1"/>
            </p:cNvSpPr>
            <p:nvPr/>
          </p:nvSpPr>
          <p:spPr bwMode="auto">
            <a:xfrm>
              <a:off x="412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6" name="AutoShape 484"/>
            <p:cNvSpPr>
              <a:spLocks noChangeArrowheads="1"/>
            </p:cNvSpPr>
            <p:nvPr/>
          </p:nvSpPr>
          <p:spPr bwMode="auto">
            <a:xfrm>
              <a:off x="1217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7" name="AutoShape 485"/>
            <p:cNvSpPr>
              <a:spLocks noChangeArrowheads="1"/>
            </p:cNvSpPr>
            <p:nvPr/>
          </p:nvSpPr>
          <p:spPr bwMode="auto">
            <a:xfrm>
              <a:off x="152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8" name="AutoShape 486"/>
            <p:cNvSpPr>
              <a:spLocks noChangeArrowheads="1"/>
            </p:cNvSpPr>
            <p:nvPr/>
          </p:nvSpPr>
          <p:spPr bwMode="auto">
            <a:xfrm>
              <a:off x="198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19" name="AutoShape 487"/>
            <p:cNvSpPr>
              <a:spLocks noChangeArrowheads="1"/>
            </p:cNvSpPr>
            <p:nvPr/>
          </p:nvSpPr>
          <p:spPr bwMode="auto">
            <a:xfrm>
              <a:off x="244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0" name="AutoShape 488"/>
            <p:cNvSpPr>
              <a:spLocks noChangeArrowheads="1"/>
            </p:cNvSpPr>
            <p:nvPr/>
          </p:nvSpPr>
          <p:spPr bwMode="auto">
            <a:xfrm>
              <a:off x="167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1" name="AutoShape 489"/>
            <p:cNvSpPr>
              <a:spLocks noChangeArrowheads="1"/>
            </p:cNvSpPr>
            <p:nvPr/>
          </p:nvSpPr>
          <p:spPr bwMode="auto">
            <a:xfrm>
              <a:off x="213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2" name="AutoShape 490"/>
            <p:cNvSpPr>
              <a:spLocks noChangeArrowheads="1"/>
            </p:cNvSpPr>
            <p:nvPr/>
          </p:nvSpPr>
          <p:spPr bwMode="auto">
            <a:xfrm>
              <a:off x="259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3" name="AutoShape 491"/>
            <p:cNvSpPr>
              <a:spLocks noChangeArrowheads="1"/>
            </p:cNvSpPr>
            <p:nvPr/>
          </p:nvSpPr>
          <p:spPr bwMode="auto">
            <a:xfrm>
              <a:off x="305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4" name="AutoShape 492"/>
            <p:cNvSpPr>
              <a:spLocks noChangeArrowheads="1"/>
            </p:cNvSpPr>
            <p:nvPr/>
          </p:nvSpPr>
          <p:spPr bwMode="auto">
            <a:xfrm>
              <a:off x="228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5" name="AutoShape 493"/>
            <p:cNvSpPr>
              <a:spLocks noChangeArrowheads="1"/>
            </p:cNvSpPr>
            <p:nvPr/>
          </p:nvSpPr>
          <p:spPr bwMode="auto">
            <a:xfrm>
              <a:off x="274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6" name="AutoShape 494"/>
            <p:cNvSpPr>
              <a:spLocks noChangeArrowheads="1"/>
            </p:cNvSpPr>
            <p:nvPr/>
          </p:nvSpPr>
          <p:spPr bwMode="auto">
            <a:xfrm>
              <a:off x="320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7" name="AutoShape 495"/>
            <p:cNvSpPr>
              <a:spLocks noChangeArrowheads="1"/>
            </p:cNvSpPr>
            <p:nvPr/>
          </p:nvSpPr>
          <p:spPr bwMode="auto">
            <a:xfrm>
              <a:off x="381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8" name="AutoShape 496"/>
            <p:cNvSpPr>
              <a:spLocks noChangeArrowheads="1"/>
            </p:cNvSpPr>
            <p:nvPr/>
          </p:nvSpPr>
          <p:spPr bwMode="auto">
            <a:xfrm>
              <a:off x="289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29" name="AutoShape 497"/>
            <p:cNvSpPr>
              <a:spLocks noChangeArrowheads="1"/>
            </p:cNvSpPr>
            <p:nvPr/>
          </p:nvSpPr>
          <p:spPr bwMode="auto">
            <a:xfrm>
              <a:off x="3511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0" name="AutoShape 498"/>
            <p:cNvSpPr>
              <a:spLocks noChangeArrowheads="1"/>
            </p:cNvSpPr>
            <p:nvPr/>
          </p:nvSpPr>
          <p:spPr bwMode="auto">
            <a:xfrm>
              <a:off x="396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1" name="AutoShape 499"/>
            <p:cNvSpPr>
              <a:spLocks noChangeArrowheads="1"/>
            </p:cNvSpPr>
            <p:nvPr/>
          </p:nvSpPr>
          <p:spPr bwMode="auto">
            <a:xfrm>
              <a:off x="36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2" name="AutoShape 500"/>
            <p:cNvSpPr>
              <a:spLocks noChangeArrowheads="1"/>
            </p:cNvSpPr>
            <p:nvPr/>
          </p:nvSpPr>
          <p:spPr bwMode="auto">
            <a:xfrm>
              <a:off x="427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3" name="Line 501"/>
            <p:cNvSpPr>
              <a:spLocks noChangeShapeType="1"/>
            </p:cNvSpPr>
            <p:nvPr/>
          </p:nvSpPr>
          <p:spPr bwMode="auto">
            <a:xfrm>
              <a:off x="938" y="2739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34" name="AutoShape 502"/>
            <p:cNvSpPr>
              <a:spLocks noChangeArrowheads="1"/>
            </p:cNvSpPr>
            <p:nvPr/>
          </p:nvSpPr>
          <p:spPr bwMode="auto">
            <a:xfrm>
              <a:off x="91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5" name="AutoShape 503"/>
            <p:cNvSpPr>
              <a:spLocks noChangeArrowheads="1"/>
            </p:cNvSpPr>
            <p:nvPr/>
          </p:nvSpPr>
          <p:spPr bwMode="auto">
            <a:xfrm>
              <a:off x="10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6" name="AutoShape 504"/>
            <p:cNvSpPr>
              <a:spLocks noChangeArrowheads="1"/>
            </p:cNvSpPr>
            <p:nvPr/>
          </p:nvSpPr>
          <p:spPr bwMode="auto">
            <a:xfrm>
              <a:off x="137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7" name="AutoShape 505"/>
            <p:cNvSpPr>
              <a:spLocks noChangeArrowheads="1"/>
            </p:cNvSpPr>
            <p:nvPr/>
          </p:nvSpPr>
          <p:spPr bwMode="auto">
            <a:xfrm>
              <a:off x="182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8" name="AutoShape 506"/>
            <p:cNvSpPr>
              <a:spLocks noChangeArrowheads="1"/>
            </p:cNvSpPr>
            <p:nvPr/>
          </p:nvSpPr>
          <p:spPr bwMode="auto">
            <a:xfrm>
              <a:off x="335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39" name="AutoShape 507"/>
            <p:cNvSpPr>
              <a:spLocks noChangeArrowheads="1"/>
            </p:cNvSpPr>
            <p:nvPr/>
          </p:nvSpPr>
          <p:spPr bwMode="auto">
            <a:xfrm>
              <a:off x="412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0" name="AutoShape 508"/>
            <p:cNvSpPr>
              <a:spLocks noChangeArrowheads="1"/>
            </p:cNvSpPr>
            <p:nvPr/>
          </p:nvSpPr>
          <p:spPr bwMode="auto">
            <a:xfrm>
              <a:off x="442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1" name="AutoShape 509"/>
            <p:cNvSpPr>
              <a:spLocks noChangeArrowheads="1"/>
            </p:cNvSpPr>
            <p:nvPr/>
          </p:nvSpPr>
          <p:spPr bwMode="auto">
            <a:xfrm>
              <a:off x="488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2" name="AutoShape 510"/>
            <p:cNvSpPr>
              <a:spLocks noChangeArrowheads="1"/>
            </p:cNvSpPr>
            <p:nvPr/>
          </p:nvSpPr>
          <p:spPr bwMode="auto">
            <a:xfrm>
              <a:off x="121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3" name="AutoShape 511"/>
            <p:cNvSpPr>
              <a:spLocks noChangeArrowheads="1"/>
            </p:cNvSpPr>
            <p:nvPr/>
          </p:nvSpPr>
          <p:spPr bwMode="auto">
            <a:xfrm>
              <a:off x="152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4" name="AutoShape 512"/>
            <p:cNvSpPr>
              <a:spLocks noChangeArrowheads="1"/>
            </p:cNvSpPr>
            <p:nvPr/>
          </p:nvSpPr>
          <p:spPr bwMode="auto">
            <a:xfrm>
              <a:off x="198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5" name="AutoShape 513"/>
            <p:cNvSpPr>
              <a:spLocks noChangeArrowheads="1"/>
            </p:cNvSpPr>
            <p:nvPr/>
          </p:nvSpPr>
          <p:spPr bwMode="auto">
            <a:xfrm>
              <a:off x="244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6" name="AutoShape 514"/>
            <p:cNvSpPr>
              <a:spLocks noChangeArrowheads="1"/>
            </p:cNvSpPr>
            <p:nvPr/>
          </p:nvSpPr>
          <p:spPr bwMode="auto">
            <a:xfrm>
              <a:off x="167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7" name="AutoShape 515"/>
            <p:cNvSpPr>
              <a:spLocks noChangeArrowheads="1"/>
            </p:cNvSpPr>
            <p:nvPr/>
          </p:nvSpPr>
          <p:spPr bwMode="auto">
            <a:xfrm>
              <a:off x="213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8" name="AutoShape 516"/>
            <p:cNvSpPr>
              <a:spLocks noChangeArrowheads="1"/>
            </p:cNvSpPr>
            <p:nvPr/>
          </p:nvSpPr>
          <p:spPr bwMode="auto">
            <a:xfrm>
              <a:off x="259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49" name="AutoShape 517"/>
            <p:cNvSpPr>
              <a:spLocks noChangeArrowheads="1"/>
            </p:cNvSpPr>
            <p:nvPr/>
          </p:nvSpPr>
          <p:spPr bwMode="auto">
            <a:xfrm>
              <a:off x="305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0" name="AutoShape 518"/>
            <p:cNvSpPr>
              <a:spLocks noChangeArrowheads="1"/>
            </p:cNvSpPr>
            <p:nvPr/>
          </p:nvSpPr>
          <p:spPr bwMode="auto">
            <a:xfrm>
              <a:off x="228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1" name="AutoShape 519"/>
            <p:cNvSpPr>
              <a:spLocks noChangeArrowheads="1"/>
            </p:cNvSpPr>
            <p:nvPr/>
          </p:nvSpPr>
          <p:spPr bwMode="auto">
            <a:xfrm>
              <a:off x="274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2" name="AutoShape 520"/>
            <p:cNvSpPr>
              <a:spLocks noChangeArrowheads="1"/>
            </p:cNvSpPr>
            <p:nvPr/>
          </p:nvSpPr>
          <p:spPr bwMode="auto">
            <a:xfrm>
              <a:off x="320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3" name="AutoShape 521"/>
            <p:cNvSpPr>
              <a:spLocks noChangeArrowheads="1"/>
            </p:cNvSpPr>
            <p:nvPr/>
          </p:nvSpPr>
          <p:spPr bwMode="auto">
            <a:xfrm>
              <a:off x="381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4" name="AutoShape 522"/>
            <p:cNvSpPr>
              <a:spLocks noChangeArrowheads="1"/>
            </p:cNvSpPr>
            <p:nvPr/>
          </p:nvSpPr>
          <p:spPr bwMode="auto">
            <a:xfrm>
              <a:off x="289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5" name="AutoShape 523"/>
            <p:cNvSpPr>
              <a:spLocks noChangeArrowheads="1"/>
            </p:cNvSpPr>
            <p:nvPr/>
          </p:nvSpPr>
          <p:spPr bwMode="auto">
            <a:xfrm>
              <a:off x="351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6" name="AutoShape 524"/>
            <p:cNvSpPr>
              <a:spLocks noChangeArrowheads="1"/>
            </p:cNvSpPr>
            <p:nvPr/>
          </p:nvSpPr>
          <p:spPr bwMode="auto">
            <a:xfrm>
              <a:off x="396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7" name="AutoShape 525"/>
            <p:cNvSpPr>
              <a:spLocks noChangeArrowheads="1"/>
            </p:cNvSpPr>
            <p:nvPr/>
          </p:nvSpPr>
          <p:spPr bwMode="auto">
            <a:xfrm>
              <a:off x="458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8" name="AutoShape 526"/>
            <p:cNvSpPr>
              <a:spLocks noChangeArrowheads="1"/>
            </p:cNvSpPr>
            <p:nvPr/>
          </p:nvSpPr>
          <p:spPr bwMode="auto">
            <a:xfrm>
              <a:off x="36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59" name="AutoShape 527"/>
            <p:cNvSpPr>
              <a:spLocks noChangeArrowheads="1"/>
            </p:cNvSpPr>
            <p:nvPr/>
          </p:nvSpPr>
          <p:spPr bwMode="auto">
            <a:xfrm>
              <a:off x="427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0" name="AutoShape 528"/>
            <p:cNvSpPr>
              <a:spLocks noChangeArrowheads="1"/>
            </p:cNvSpPr>
            <p:nvPr/>
          </p:nvSpPr>
          <p:spPr bwMode="auto">
            <a:xfrm>
              <a:off x="473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1" name="Line 529"/>
            <p:cNvSpPr>
              <a:spLocks noChangeShapeType="1"/>
            </p:cNvSpPr>
            <p:nvPr/>
          </p:nvSpPr>
          <p:spPr bwMode="auto">
            <a:xfrm>
              <a:off x="938" y="2824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62" name="AutoShape 530"/>
            <p:cNvSpPr>
              <a:spLocks noChangeArrowheads="1"/>
            </p:cNvSpPr>
            <p:nvPr/>
          </p:nvSpPr>
          <p:spPr bwMode="auto">
            <a:xfrm>
              <a:off x="91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3" name="AutoShape 531"/>
            <p:cNvSpPr>
              <a:spLocks noChangeArrowheads="1"/>
            </p:cNvSpPr>
            <p:nvPr/>
          </p:nvSpPr>
          <p:spPr bwMode="auto">
            <a:xfrm>
              <a:off x="10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4" name="AutoShape 532"/>
            <p:cNvSpPr>
              <a:spLocks noChangeArrowheads="1"/>
            </p:cNvSpPr>
            <p:nvPr/>
          </p:nvSpPr>
          <p:spPr bwMode="auto">
            <a:xfrm>
              <a:off x="137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5" name="AutoShape 533"/>
            <p:cNvSpPr>
              <a:spLocks noChangeArrowheads="1"/>
            </p:cNvSpPr>
            <p:nvPr/>
          </p:nvSpPr>
          <p:spPr bwMode="auto">
            <a:xfrm>
              <a:off x="182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6" name="AutoShape 534"/>
            <p:cNvSpPr>
              <a:spLocks noChangeArrowheads="1"/>
            </p:cNvSpPr>
            <p:nvPr/>
          </p:nvSpPr>
          <p:spPr bwMode="auto">
            <a:xfrm>
              <a:off x="335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7" name="AutoShape 535"/>
            <p:cNvSpPr>
              <a:spLocks noChangeArrowheads="1"/>
            </p:cNvSpPr>
            <p:nvPr/>
          </p:nvSpPr>
          <p:spPr bwMode="auto">
            <a:xfrm>
              <a:off x="412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8" name="AutoShape 536"/>
            <p:cNvSpPr>
              <a:spLocks noChangeArrowheads="1"/>
            </p:cNvSpPr>
            <p:nvPr/>
          </p:nvSpPr>
          <p:spPr bwMode="auto">
            <a:xfrm>
              <a:off x="442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69" name="AutoShape 537"/>
            <p:cNvSpPr>
              <a:spLocks noChangeArrowheads="1"/>
            </p:cNvSpPr>
            <p:nvPr/>
          </p:nvSpPr>
          <p:spPr bwMode="auto">
            <a:xfrm>
              <a:off x="488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0" name="AutoShape 538"/>
            <p:cNvSpPr>
              <a:spLocks noChangeArrowheads="1"/>
            </p:cNvSpPr>
            <p:nvPr/>
          </p:nvSpPr>
          <p:spPr bwMode="auto">
            <a:xfrm>
              <a:off x="121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1" name="AutoShape 539"/>
            <p:cNvSpPr>
              <a:spLocks noChangeArrowheads="1"/>
            </p:cNvSpPr>
            <p:nvPr/>
          </p:nvSpPr>
          <p:spPr bwMode="auto">
            <a:xfrm>
              <a:off x="152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2" name="AutoShape 540"/>
            <p:cNvSpPr>
              <a:spLocks noChangeArrowheads="1"/>
            </p:cNvSpPr>
            <p:nvPr/>
          </p:nvSpPr>
          <p:spPr bwMode="auto">
            <a:xfrm>
              <a:off x="198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3" name="AutoShape 541"/>
            <p:cNvSpPr>
              <a:spLocks noChangeArrowheads="1"/>
            </p:cNvSpPr>
            <p:nvPr/>
          </p:nvSpPr>
          <p:spPr bwMode="auto">
            <a:xfrm>
              <a:off x="244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4" name="AutoShape 542"/>
            <p:cNvSpPr>
              <a:spLocks noChangeArrowheads="1"/>
            </p:cNvSpPr>
            <p:nvPr/>
          </p:nvSpPr>
          <p:spPr bwMode="auto">
            <a:xfrm>
              <a:off x="167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5" name="AutoShape 543"/>
            <p:cNvSpPr>
              <a:spLocks noChangeArrowheads="1"/>
            </p:cNvSpPr>
            <p:nvPr/>
          </p:nvSpPr>
          <p:spPr bwMode="auto">
            <a:xfrm>
              <a:off x="213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6" name="AutoShape 544"/>
            <p:cNvSpPr>
              <a:spLocks noChangeArrowheads="1"/>
            </p:cNvSpPr>
            <p:nvPr/>
          </p:nvSpPr>
          <p:spPr bwMode="auto">
            <a:xfrm>
              <a:off x="259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7" name="AutoShape 545"/>
            <p:cNvSpPr>
              <a:spLocks noChangeArrowheads="1"/>
            </p:cNvSpPr>
            <p:nvPr/>
          </p:nvSpPr>
          <p:spPr bwMode="auto">
            <a:xfrm>
              <a:off x="305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8" name="AutoShape 546"/>
            <p:cNvSpPr>
              <a:spLocks noChangeArrowheads="1"/>
            </p:cNvSpPr>
            <p:nvPr/>
          </p:nvSpPr>
          <p:spPr bwMode="auto">
            <a:xfrm>
              <a:off x="228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79" name="AutoShape 547"/>
            <p:cNvSpPr>
              <a:spLocks noChangeArrowheads="1"/>
            </p:cNvSpPr>
            <p:nvPr/>
          </p:nvSpPr>
          <p:spPr bwMode="auto">
            <a:xfrm>
              <a:off x="274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0" name="AutoShape 548"/>
            <p:cNvSpPr>
              <a:spLocks noChangeArrowheads="1"/>
            </p:cNvSpPr>
            <p:nvPr/>
          </p:nvSpPr>
          <p:spPr bwMode="auto">
            <a:xfrm>
              <a:off x="320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1" name="AutoShape 549"/>
            <p:cNvSpPr>
              <a:spLocks noChangeArrowheads="1"/>
            </p:cNvSpPr>
            <p:nvPr/>
          </p:nvSpPr>
          <p:spPr bwMode="auto">
            <a:xfrm>
              <a:off x="381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2" name="AutoShape 550"/>
            <p:cNvSpPr>
              <a:spLocks noChangeArrowheads="1"/>
            </p:cNvSpPr>
            <p:nvPr/>
          </p:nvSpPr>
          <p:spPr bwMode="auto">
            <a:xfrm>
              <a:off x="289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3" name="AutoShape 551"/>
            <p:cNvSpPr>
              <a:spLocks noChangeArrowheads="1"/>
            </p:cNvSpPr>
            <p:nvPr/>
          </p:nvSpPr>
          <p:spPr bwMode="auto">
            <a:xfrm>
              <a:off x="351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4" name="AutoShape 552"/>
            <p:cNvSpPr>
              <a:spLocks noChangeArrowheads="1"/>
            </p:cNvSpPr>
            <p:nvPr/>
          </p:nvSpPr>
          <p:spPr bwMode="auto">
            <a:xfrm>
              <a:off x="396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5" name="AutoShape 553"/>
            <p:cNvSpPr>
              <a:spLocks noChangeArrowheads="1"/>
            </p:cNvSpPr>
            <p:nvPr/>
          </p:nvSpPr>
          <p:spPr bwMode="auto">
            <a:xfrm>
              <a:off x="458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6" name="AutoShape 554"/>
            <p:cNvSpPr>
              <a:spLocks noChangeArrowheads="1"/>
            </p:cNvSpPr>
            <p:nvPr/>
          </p:nvSpPr>
          <p:spPr bwMode="auto">
            <a:xfrm>
              <a:off x="36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7" name="AutoShape 555"/>
            <p:cNvSpPr>
              <a:spLocks noChangeArrowheads="1"/>
            </p:cNvSpPr>
            <p:nvPr/>
          </p:nvSpPr>
          <p:spPr bwMode="auto">
            <a:xfrm>
              <a:off x="427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8" name="AutoShape 556"/>
            <p:cNvSpPr>
              <a:spLocks noChangeArrowheads="1"/>
            </p:cNvSpPr>
            <p:nvPr/>
          </p:nvSpPr>
          <p:spPr bwMode="auto">
            <a:xfrm>
              <a:off x="473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89" name="Line 557"/>
            <p:cNvSpPr>
              <a:spLocks noChangeShapeType="1"/>
            </p:cNvSpPr>
            <p:nvPr/>
          </p:nvSpPr>
          <p:spPr bwMode="auto">
            <a:xfrm>
              <a:off x="938" y="290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990" name="AutoShape 558"/>
            <p:cNvSpPr>
              <a:spLocks noChangeArrowheads="1"/>
            </p:cNvSpPr>
            <p:nvPr/>
          </p:nvSpPr>
          <p:spPr bwMode="auto">
            <a:xfrm>
              <a:off x="91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1" name="AutoShape 559"/>
            <p:cNvSpPr>
              <a:spLocks noChangeArrowheads="1"/>
            </p:cNvSpPr>
            <p:nvPr/>
          </p:nvSpPr>
          <p:spPr bwMode="auto">
            <a:xfrm>
              <a:off x="10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2" name="AutoShape 560"/>
            <p:cNvSpPr>
              <a:spLocks noChangeArrowheads="1"/>
            </p:cNvSpPr>
            <p:nvPr/>
          </p:nvSpPr>
          <p:spPr bwMode="auto">
            <a:xfrm>
              <a:off x="137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3" name="AutoShape 561"/>
            <p:cNvSpPr>
              <a:spLocks noChangeArrowheads="1"/>
            </p:cNvSpPr>
            <p:nvPr/>
          </p:nvSpPr>
          <p:spPr bwMode="auto">
            <a:xfrm>
              <a:off x="182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4" name="AutoShape 562"/>
            <p:cNvSpPr>
              <a:spLocks noChangeArrowheads="1"/>
            </p:cNvSpPr>
            <p:nvPr/>
          </p:nvSpPr>
          <p:spPr bwMode="auto">
            <a:xfrm>
              <a:off x="335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5" name="AutoShape 563"/>
            <p:cNvSpPr>
              <a:spLocks noChangeArrowheads="1"/>
            </p:cNvSpPr>
            <p:nvPr/>
          </p:nvSpPr>
          <p:spPr bwMode="auto">
            <a:xfrm>
              <a:off x="412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6" name="AutoShape 564"/>
            <p:cNvSpPr>
              <a:spLocks noChangeArrowheads="1"/>
            </p:cNvSpPr>
            <p:nvPr/>
          </p:nvSpPr>
          <p:spPr bwMode="auto">
            <a:xfrm>
              <a:off x="442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7" name="AutoShape 565"/>
            <p:cNvSpPr>
              <a:spLocks noChangeArrowheads="1"/>
            </p:cNvSpPr>
            <p:nvPr/>
          </p:nvSpPr>
          <p:spPr bwMode="auto">
            <a:xfrm>
              <a:off x="488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8" name="AutoShape 566"/>
            <p:cNvSpPr>
              <a:spLocks noChangeArrowheads="1"/>
            </p:cNvSpPr>
            <p:nvPr/>
          </p:nvSpPr>
          <p:spPr bwMode="auto">
            <a:xfrm>
              <a:off x="121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999" name="AutoShape 567"/>
            <p:cNvSpPr>
              <a:spLocks noChangeArrowheads="1"/>
            </p:cNvSpPr>
            <p:nvPr/>
          </p:nvSpPr>
          <p:spPr bwMode="auto">
            <a:xfrm>
              <a:off x="152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0" name="AutoShape 568"/>
            <p:cNvSpPr>
              <a:spLocks noChangeArrowheads="1"/>
            </p:cNvSpPr>
            <p:nvPr/>
          </p:nvSpPr>
          <p:spPr bwMode="auto">
            <a:xfrm>
              <a:off x="198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1" name="AutoShape 569"/>
            <p:cNvSpPr>
              <a:spLocks noChangeArrowheads="1"/>
            </p:cNvSpPr>
            <p:nvPr/>
          </p:nvSpPr>
          <p:spPr bwMode="auto">
            <a:xfrm>
              <a:off x="244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2" name="AutoShape 570"/>
            <p:cNvSpPr>
              <a:spLocks noChangeArrowheads="1"/>
            </p:cNvSpPr>
            <p:nvPr/>
          </p:nvSpPr>
          <p:spPr bwMode="auto">
            <a:xfrm>
              <a:off x="167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3" name="AutoShape 571"/>
            <p:cNvSpPr>
              <a:spLocks noChangeArrowheads="1"/>
            </p:cNvSpPr>
            <p:nvPr/>
          </p:nvSpPr>
          <p:spPr bwMode="auto">
            <a:xfrm>
              <a:off x="213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4" name="AutoShape 572"/>
            <p:cNvSpPr>
              <a:spLocks noChangeArrowheads="1"/>
            </p:cNvSpPr>
            <p:nvPr/>
          </p:nvSpPr>
          <p:spPr bwMode="auto">
            <a:xfrm>
              <a:off x="259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5" name="AutoShape 573"/>
            <p:cNvSpPr>
              <a:spLocks noChangeArrowheads="1"/>
            </p:cNvSpPr>
            <p:nvPr/>
          </p:nvSpPr>
          <p:spPr bwMode="auto">
            <a:xfrm>
              <a:off x="305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6" name="AutoShape 574"/>
            <p:cNvSpPr>
              <a:spLocks noChangeArrowheads="1"/>
            </p:cNvSpPr>
            <p:nvPr/>
          </p:nvSpPr>
          <p:spPr bwMode="auto">
            <a:xfrm>
              <a:off x="228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7" name="AutoShape 575"/>
            <p:cNvSpPr>
              <a:spLocks noChangeArrowheads="1"/>
            </p:cNvSpPr>
            <p:nvPr/>
          </p:nvSpPr>
          <p:spPr bwMode="auto">
            <a:xfrm>
              <a:off x="274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8" name="AutoShape 576"/>
            <p:cNvSpPr>
              <a:spLocks noChangeArrowheads="1"/>
            </p:cNvSpPr>
            <p:nvPr/>
          </p:nvSpPr>
          <p:spPr bwMode="auto">
            <a:xfrm>
              <a:off x="320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09" name="AutoShape 577"/>
            <p:cNvSpPr>
              <a:spLocks noChangeArrowheads="1"/>
            </p:cNvSpPr>
            <p:nvPr/>
          </p:nvSpPr>
          <p:spPr bwMode="auto">
            <a:xfrm>
              <a:off x="381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0" name="AutoShape 578"/>
            <p:cNvSpPr>
              <a:spLocks noChangeArrowheads="1"/>
            </p:cNvSpPr>
            <p:nvPr/>
          </p:nvSpPr>
          <p:spPr bwMode="auto">
            <a:xfrm>
              <a:off x="289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1" name="AutoShape 579"/>
            <p:cNvSpPr>
              <a:spLocks noChangeArrowheads="1"/>
            </p:cNvSpPr>
            <p:nvPr/>
          </p:nvSpPr>
          <p:spPr bwMode="auto">
            <a:xfrm>
              <a:off x="351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2" name="AutoShape 580"/>
            <p:cNvSpPr>
              <a:spLocks noChangeArrowheads="1"/>
            </p:cNvSpPr>
            <p:nvPr/>
          </p:nvSpPr>
          <p:spPr bwMode="auto">
            <a:xfrm>
              <a:off x="396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3" name="AutoShape 581"/>
            <p:cNvSpPr>
              <a:spLocks noChangeArrowheads="1"/>
            </p:cNvSpPr>
            <p:nvPr/>
          </p:nvSpPr>
          <p:spPr bwMode="auto">
            <a:xfrm>
              <a:off x="458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4" name="AutoShape 582"/>
            <p:cNvSpPr>
              <a:spLocks noChangeArrowheads="1"/>
            </p:cNvSpPr>
            <p:nvPr/>
          </p:nvSpPr>
          <p:spPr bwMode="auto">
            <a:xfrm>
              <a:off x="36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5" name="AutoShape 583"/>
            <p:cNvSpPr>
              <a:spLocks noChangeArrowheads="1"/>
            </p:cNvSpPr>
            <p:nvPr/>
          </p:nvSpPr>
          <p:spPr bwMode="auto">
            <a:xfrm>
              <a:off x="427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6" name="AutoShape 584"/>
            <p:cNvSpPr>
              <a:spLocks noChangeArrowheads="1"/>
            </p:cNvSpPr>
            <p:nvPr/>
          </p:nvSpPr>
          <p:spPr bwMode="auto">
            <a:xfrm>
              <a:off x="473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7" name="Line 585"/>
            <p:cNvSpPr>
              <a:spLocks noChangeShapeType="1"/>
            </p:cNvSpPr>
            <p:nvPr/>
          </p:nvSpPr>
          <p:spPr bwMode="auto">
            <a:xfrm>
              <a:off x="938" y="2993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18" name="AutoShape 586"/>
            <p:cNvSpPr>
              <a:spLocks noChangeArrowheads="1"/>
            </p:cNvSpPr>
            <p:nvPr/>
          </p:nvSpPr>
          <p:spPr bwMode="auto">
            <a:xfrm>
              <a:off x="91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19" name="AutoShape 587"/>
            <p:cNvSpPr>
              <a:spLocks noChangeArrowheads="1"/>
            </p:cNvSpPr>
            <p:nvPr/>
          </p:nvSpPr>
          <p:spPr bwMode="auto">
            <a:xfrm>
              <a:off x="1064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0" name="AutoShape 588"/>
            <p:cNvSpPr>
              <a:spLocks noChangeArrowheads="1"/>
            </p:cNvSpPr>
            <p:nvPr/>
          </p:nvSpPr>
          <p:spPr bwMode="auto">
            <a:xfrm>
              <a:off x="137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1" name="AutoShape 589"/>
            <p:cNvSpPr>
              <a:spLocks noChangeArrowheads="1"/>
            </p:cNvSpPr>
            <p:nvPr/>
          </p:nvSpPr>
          <p:spPr bwMode="auto">
            <a:xfrm>
              <a:off x="1829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2" name="AutoShape 590"/>
            <p:cNvSpPr>
              <a:spLocks noChangeArrowheads="1"/>
            </p:cNvSpPr>
            <p:nvPr/>
          </p:nvSpPr>
          <p:spPr bwMode="auto">
            <a:xfrm>
              <a:off x="1217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3" name="AutoShape 591"/>
            <p:cNvSpPr>
              <a:spLocks noChangeArrowheads="1"/>
            </p:cNvSpPr>
            <p:nvPr/>
          </p:nvSpPr>
          <p:spPr bwMode="auto">
            <a:xfrm>
              <a:off x="152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4" name="AutoShape 592"/>
            <p:cNvSpPr>
              <a:spLocks noChangeArrowheads="1"/>
            </p:cNvSpPr>
            <p:nvPr/>
          </p:nvSpPr>
          <p:spPr bwMode="auto">
            <a:xfrm>
              <a:off x="198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5" name="AutoShape 593"/>
            <p:cNvSpPr>
              <a:spLocks noChangeArrowheads="1"/>
            </p:cNvSpPr>
            <p:nvPr/>
          </p:nvSpPr>
          <p:spPr bwMode="auto">
            <a:xfrm>
              <a:off x="244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6" name="AutoShape 594"/>
            <p:cNvSpPr>
              <a:spLocks noChangeArrowheads="1"/>
            </p:cNvSpPr>
            <p:nvPr/>
          </p:nvSpPr>
          <p:spPr bwMode="auto">
            <a:xfrm>
              <a:off x="167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7" name="AutoShape 595"/>
            <p:cNvSpPr>
              <a:spLocks noChangeArrowheads="1"/>
            </p:cNvSpPr>
            <p:nvPr/>
          </p:nvSpPr>
          <p:spPr bwMode="auto">
            <a:xfrm>
              <a:off x="2135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8" name="AutoShape 596"/>
            <p:cNvSpPr>
              <a:spLocks noChangeArrowheads="1"/>
            </p:cNvSpPr>
            <p:nvPr/>
          </p:nvSpPr>
          <p:spPr bwMode="auto">
            <a:xfrm>
              <a:off x="259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29" name="AutoShape 597"/>
            <p:cNvSpPr>
              <a:spLocks noChangeArrowheads="1"/>
            </p:cNvSpPr>
            <p:nvPr/>
          </p:nvSpPr>
          <p:spPr bwMode="auto">
            <a:xfrm>
              <a:off x="2288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0" name="AutoShape 598"/>
            <p:cNvSpPr>
              <a:spLocks noChangeArrowheads="1"/>
            </p:cNvSpPr>
            <p:nvPr/>
          </p:nvSpPr>
          <p:spPr bwMode="auto">
            <a:xfrm>
              <a:off x="274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1" name="Line 599"/>
            <p:cNvSpPr>
              <a:spLocks noChangeShapeType="1"/>
            </p:cNvSpPr>
            <p:nvPr/>
          </p:nvSpPr>
          <p:spPr bwMode="auto">
            <a:xfrm>
              <a:off x="938" y="307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32" name="AutoShape 600"/>
            <p:cNvSpPr>
              <a:spLocks noChangeArrowheads="1"/>
            </p:cNvSpPr>
            <p:nvPr/>
          </p:nvSpPr>
          <p:spPr bwMode="auto">
            <a:xfrm>
              <a:off x="91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3" name="AutoShape 601"/>
            <p:cNvSpPr>
              <a:spLocks noChangeArrowheads="1"/>
            </p:cNvSpPr>
            <p:nvPr/>
          </p:nvSpPr>
          <p:spPr bwMode="auto">
            <a:xfrm>
              <a:off x="10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4" name="AutoShape 602"/>
            <p:cNvSpPr>
              <a:spLocks noChangeArrowheads="1"/>
            </p:cNvSpPr>
            <p:nvPr/>
          </p:nvSpPr>
          <p:spPr bwMode="auto">
            <a:xfrm>
              <a:off x="137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5" name="AutoShape 603"/>
            <p:cNvSpPr>
              <a:spLocks noChangeArrowheads="1"/>
            </p:cNvSpPr>
            <p:nvPr/>
          </p:nvSpPr>
          <p:spPr bwMode="auto">
            <a:xfrm>
              <a:off x="182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6" name="AutoShape 604"/>
            <p:cNvSpPr>
              <a:spLocks noChangeArrowheads="1"/>
            </p:cNvSpPr>
            <p:nvPr/>
          </p:nvSpPr>
          <p:spPr bwMode="auto">
            <a:xfrm>
              <a:off x="335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7" name="AutoShape 605"/>
            <p:cNvSpPr>
              <a:spLocks noChangeArrowheads="1"/>
            </p:cNvSpPr>
            <p:nvPr/>
          </p:nvSpPr>
          <p:spPr bwMode="auto">
            <a:xfrm>
              <a:off x="412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8" name="AutoShape 606"/>
            <p:cNvSpPr>
              <a:spLocks noChangeArrowheads="1"/>
            </p:cNvSpPr>
            <p:nvPr/>
          </p:nvSpPr>
          <p:spPr bwMode="auto">
            <a:xfrm>
              <a:off x="442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39" name="AutoShape 607"/>
            <p:cNvSpPr>
              <a:spLocks noChangeArrowheads="1"/>
            </p:cNvSpPr>
            <p:nvPr/>
          </p:nvSpPr>
          <p:spPr bwMode="auto">
            <a:xfrm>
              <a:off x="488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0" name="AutoShape 608"/>
            <p:cNvSpPr>
              <a:spLocks noChangeArrowheads="1"/>
            </p:cNvSpPr>
            <p:nvPr/>
          </p:nvSpPr>
          <p:spPr bwMode="auto">
            <a:xfrm>
              <a:off x="121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1" name="AutoShape 609"/>
            <p:cNvSpPr>
              <a:spLocks noChangeArrowheads="1"/>
            </p:cNvSpPr>
            <p:nvPr/>
          </p:nvSpPr>
          <p:spPr bwMode="auto">
            <a:xfrm>
              <a:off x="152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2" name="AutoShape 610"/>
            <p:cNvSpPr>
              <a:spLocks noChangeArrowheads="1"/>
            </p:cNvSpPr>
            <p:nvPr/>
          </p:nvSpPr>
          <p:spPr bwMode="auto">
            <a:xfrm>
              <a:off x="198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3" name="AutoShape 611"/>
            <p:cNvSpPr>
              <a:spLocks noChangeArrowheads="1"/>
            </p:cNvSpPr>
            <p:nvPr/>
          </p:nvSpPr>
          <p:spPr bwMode="auto">
            <a:xfrm>
              <a:off x="244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4" name="AutoShape 612"/>
            <p:cNvSpPr>
              <a:spLocks noChangeArrowheads="1"/>
            </p:cNvSpPr>
            <p:nvPr/>
          </p:nvSpPr>
          <p:spPr bwMode="auto">
            <a:xfrm>
              <a:off x="167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5" name="AutoShape 613"/>
            <p:cNvSpPr>
              <a:spLocks noChangeArrowheads="1"/>
            </p:cNvSpPr>
            <p:nvPr/>
          </p:nvSpPr>
          <p:spPr bwMode="auto">
            <a:xfrm>
              <a:off x="213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6" name="AutoShape 614"/>
            <p:cNvSpPr>
              <a:spLocks noChangeArrowheads="1"/>
            </p:cNvSpPr>
            <p:nvPr/>
          </p:nvSpPr>
          <p:spPr bwMode="auto">
            <a:xfrm>
              <a:off x="259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7" name="AutoShape 615"/>
            <p:cNvSpPr>
              <a:spLocks noChangeArrowheads="1"/>
            </p:cNvSpPr>
            <p:nvPr/>
          </p:nvSpPr>
          <p:spPr bwMode="auto">
            <a:xfrm>
              <a:off x="305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8" name="AutoShape 616"/>
            <p:cNvSpPr>
              <a:spLocks noChangeArrowheads="1"/>
            </p:cNvSpPr>
            <p:nvPr/>
          </p:nvSpPr>
          <p:spPr bwMode="auto">
            <a:xfrm>
              <a:off x="228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49" name="AutoShape 617"/>
            <p:cNvSpPr>
              <a:spLocks noChangeArrowheads="1"/>
            </p:cNvSpPr>
            <p:nvPr/>
          </p:nvSpPr>
          <p:spPr bwMode="auto">
            <a:xfrm>
              <a:off x="274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0" name="AutoShape 618"/>
            <p:cNvSpPr>
              <a:spLocks noChangeArrowheads="1"/>
            </p:cNvSpPr>
            <p:nvPr/>
          </p:nvSpPr>
          <p:spPr bwMode="auto">
            <a:xfrm>
              <a:off x="320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1" name="AutoShape 619"/>
            <p:cNvSpPr>
              <a:spLocks noChangeArrowheads="1"/>
            </p:cNvSpPr>
            <p:nvPr/>
          </p:nvSpPr>
          <p:spPr bwMode="auto">
            <a:xfrm>
              <a:off x="381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2" name="AutoShape 620"/>
            <p:cNvSpPr>
              <a:spLocks noChangeArrowheads="1"/>
            </p:cNvSpPr>
            <p:nvPr/>
          </p:nvSpPr>
          <p:spPr bwMode="auto">
            <a:xfrm>
              <a:off x="289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3" name="AutoShape 621"/>
            <p:cNvSpPr>
              <a:spLocks noChangeArrowheads="1"/>
            </p:cNvSpPr>
            <p:nvPr/>
          </p:nvSpPr>
          <p:spPr bwMode="auto">
            <a:xfrm>
              <a:off x="351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4" name="AutoShape 622"/>
            <p:cNvSpPr>
              <a:spLocks noChangeArrowheads="1"/>
            </p:cNvSpPr>
            <p:nvPr/>
          </p:nvSpPr>
          <p:spPr bwMode="auto">
            <a:xfrm>
              <a:off x="396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5" name="AutoShape 623"/>
            <p:cNvSpPr>
              <a:spLocks noChangeArrowheads="1"/>
            </p:cNvSpPr>
            <p:nvPr/>
          </p:nvSpPr>
          <p:spPr bwMode="auto">
            <a:xfrm>
              <a:off x="458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6" name="AutoShape 624"/>
            <p:cNvSpPr>
              <a:spLocks noChangeArrowheads="1"/>
            </p:cNvSpPr>
            <p:nvPr/>
          </p:nvSpPr>
          <p:spPr bwMode="auto">
            <a:xfrm>
              <a:off x="36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7" name="AutoShape 625"/>
            <p:cNvSpPr>
              <a:spLocks noChangeArrowheads="1"/>
            </p:cNvSpPr>
            <p:nvPr/>
          </p:nvSpPr>
          <p:spPr bwMode="auto">
            <a:xfrm>
              <a:off x="427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8" name="AutoShape 626"/>
            <p:cNvSpPr>
              <a:spLocks noChangeArrowheads="1"/>
            </p:cNvSpPr>
            <p:nvPr/>
          </p:nvSpPr>
          <p:spPr bwMode="auto">
            <a:xfrm>
              <a:off x="473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59" name="Line 627"/>
            <p:cNvSpPr>
              <a:spLocks noChangeShapeType="1"/>
            </p:cNvSpPr>
            <p:nvPr/>
          </p:nvSpPr>
          <p:spPr bwMode="auto">
            <a:xfrm>
              <a:off x="938" y="3163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60" name="AutoShape 628"/>
            <p:cNvSpPr>
              <a:spLocks noChangeArrowheads="1"/>
            </p:cNvSpPr>
            <p:nvPr/>
          </p:nvSpPr>
          <p:spPr bwMode="auto">
            <a:xfrm>
              <a:off x="91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1" name="AutoShape 629"/>
            <p:cNvSpPr>
              <a:spLocks noChangeArrowheads="1"/>
            </p:cNvSpPr>
            <p:nvPr/>
          </p:nvSpPr>
          <p:spPr bwMode="auto">
            <a:xfrm>
              <a:off x="10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2" name="AutoShape 630"/>
            <p:cNvSpPr>
              <a:spLocks noChangeArrowheads="1"/>
            </p:cNvSpPr>
            <p:nvPr/>
          </p:nvSpPr>
          <p:spPr bwMode="auto">
            <a:xfrm>
              <a:off x="137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3" name="AutoShape 631"/>
            <p:cNvSpPr>
              <a:spLocks noChangeArrowheads="1"/>
            </p:cNvSpPr>
            <p:nvPr/>
          </p:nvSpPr>
          <p:spPr bwMode="auto">
            <a:xfrm>
              <a:off x="182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4" name="AutoShape 632"/>
            <p:cNvSpPr>
              <a:spLocks noChangeArrowheads="1"/>
            </p:cNvSpPr>
            <p:nvPr/>
          </p:nvSpPr>
          <p:spPr bwMode="auto">
            <a:xfrm>
              <a:off x="335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5" name="AutoShape 633"/>
            <p:cNvSpPr>
              <a:spLocks noChangeArrowheads="1"/>
            </p:cNvSpPr>
            <p:nvPr/>
          </p:nvSpPr>
          <p:spPr bwMode="auto">
            <a:xfrm>
              <a:off x="412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6" name="AutoShape 634"/>
            <p:cNvSpPr>
              <a:spLocks noChangeArrowheads="1"/>
            </p:cNvSpPr>
            <p:nvPr/>
          </p:nvSpPr>
          <p:spPr bwMode="auto">
            <a:xfrm>
              <a:off x="442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7" name="AutoShape 635"/>
            <p:cNvSpPr>
              <a:spLocks noChangeArrowheads="1"/>
            </p:cNvSpPr>
            <p:nvPr/>
          </p:nvSpPr>
          <p:spPr bwMode="auto">
            <a:xfrm>
              <a:off x="488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8" name="AutoShape 636"/>
            <p:cNvSpPr>
              <a:spLocks noChangeArrowheads="1"/>
            </p:cNvSpPr>
            <p:nvPr/>
          </p:nvSpPr>
          <p:spPr bwMode="auto">
            <a:xfrm>
              <a:off x="121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69" name="AutoShape 637"/>
            <p:cNvSpPr>
              <a:spLocks noChangeArrowheads="1"/>
            </p:cNvSpPr>
            <p:nvPr/>
          </p:nvSpPr>
          <p:spPr bwMode="auto">
            <a:xfrm>
              <a:off x="152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0" name="AutoShape 638"/>
            <p:cNvSpPr>
              <a:spLocks noChangeArrowheads="1"/>
            </p:cNvSpPr>
            <p:nvPr/>
          </p:nvSpPr>
          <p:spPr bwMode="auto">
            <a:xfrm>
              <a:off x="198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1" name="AutoShape 639"/>
            <p:cNvSpPr>
              <a:spLocks noChangeArrowheads="1"/>
            </p:cNvSpPr>
            <p:nvPr/>
          </p:nvSpPr>
          <p:spPr bwMode="auto">
            <a:xfrm>
              <a:off x="244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2" name="AutoShape 640"/>
            <p:cNvSpPr>
              <a:spLocks noChangeArrowheads="1"/>
            </p:cNvSpPr>
            <p:nvPr/>
          </p:nvSpPr>
          <p:spPr bwMode="auto">
            <a:xfrm>
              <a:off x="167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3" name="AutoShape 641"/>
            <p:cNvSpPr>
              <a:spLocks noChangeArrowheads="1"/>
            </p:cNvSpPr>
            <p:nvPr/>
          </p:nvSpPr>
          <p:spPr bwMode="auto">
            <a:xfrm>
              <a:off x="213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4" name="AutoShape 642"/>
            <p:cNvSpPr>
              <a:spLocks noChangeArrowheads="1"/>
            </p:cNvSpPr>
            <p:nvPr/>
          </p:nvSpPr>
          <p:spPr bwMode="auto">
            <a:xfrm>
              <a:off x="259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5" name="AutoShape 643"/>
            <p:cNvSpPr>
              <a:spLocks noChangeArrowheads="1"/>
            </p:cNvSpPr>
            <p:nvPr/>
          </p:nvSpPr>
          <p:spPr bwMode="auto">
            <a:xfrm>
              <a:off x="305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6" name="AutoShape 644"/>
            <p:cNvSpPr>
              <a:spLocks noChangeArrowheads="1"/>
            </p:cNvSpPr>
            <p:nvPr/>
          </p:nvSpPr>
          <p:spPr bwMode="auto">
            <a:xfrm>
              <a:off x="228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7" name="AutoShape 645"/>
            <p:cNvSpPr>
              <a:spLocks noChangeArrowheads="1"/>
            </p:cNvSpPr>
            <p:nvPr/>
          </p:nvSpPr>
          <p:spPr bwMode="auto">
            <a:xfrm>
              <a:off x="274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8" name="AutoShape 646"/>
            <p:cNvSpPr>
              <a:spLocks noChangeArrowheads="1"/>
            </p:cNvSpPr>
            <p:nvPr/>
          </p:nvSpPr>
          <p:spPr bwMode="auto">
            <a:xfrm>
              <a:off x="320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79" name="AutoShape 647"/>
            <p:cNvSpPr>
              <a:spLocks noChangeArrowheads="1"/>
            </p:cNvSpPr>
            <p:nvPr/>
          </p:nvSpPr>
          <p:spPr bwMode="auto">
            <a:xfrm>
              <a:off x="381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0" name="AutoShape 648"/>
            <p:cNvSpPr>
              <a:spLocks noChangeArrowheads="1"/>
            </p:cNvSpPr>
            <p:nvPr/>
          </p:nvSpPr>
          <p:spPr bwMode="auto">
            <a:xfrm>
              <a:off x="289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1" name="AutoShape 649"/>
            <p:cNvSpPr>
              <a:spLocks noChangeArrowheads="1"/>
            </p:cNvSpPr>
            <p:nvPr/>
          </p:nvSpPr>
          <p:spPr bwMode="auto">
            <a:xfrm>
              <a:off x="351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2" name="AutoShape 650"/>
            <p:cNvSpPr>
              <a:spLocks noChangeArrowheads="1"/>
            </p:cNvSpPr>
            <p:nvPr/>
          </p:nvSpPr>
          <p:spPr bwMode="auto">
            <a:xfrm>
              <a:off x="396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3" name="AutoShape 651"/>
            <p:cNvSpPr>
              <a:spLocks noChangeArrowheads="1"/>
            </p:cNvSpPr>
            <p:nvPr/>
          </p:nvSpPr>
          <p:spPr bwMode="auto">
            <a:xfrm>
              <a:off x="458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4" name="AutoShape 652"/>
            <p:cNvSpPr>
              <a:spLocks noChangeArrowheads="1"/>
            </p:cNvSpPr>
            <p:nvPr/>
          </p:nvSpPr>
          <p:spPr bwMode="auto">
            <a:xfrm>
              <a:off x="36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5" name="AutoShape 653"/>
            <p:cNvSpPr>
              <a:spLocks noChangeArrowheads="1"/>
            </p:cNvSpPr>
            <p:nvPr/>
          </p:nvSpPr>
          <p:spPr bwMode="auto">
            <a:xfrm>
              <a:off x="427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6" name="AutoShape 654"/>
            <p:cNvSpPr>
              <a:spLocks noChangeArrowheads="1"/>
            </p:cNvSpPr>
            <p:nvPr/>
          </p:nvSpPr>
          <p:spPr bwMode="auto">
            <a:xfrm>
              <a:off x="473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7" name="Line 655"/>
            <p:cNvSpPr>
              <a:spLocks noChangeShapeType="1"/>
            </p:cNvSpPr>
            <p:nvPr/>
          </p:nvSpPr>
          <p:spPr bwMode="auto">
            <a:xfrm>
              <a:off x="938" y="3248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88" name="AutoShape 656"/>
            <p:cNvSpPr>
              <a:spLocks noChangeArrowheads="1"/>
            </p:cNvSpPr>
            <p:nvPr/>
          </p:nvSpPr>
          <p:spPr bwMode="auto">
            <a:xfrm>
              <a:off x="912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89" name="AutoShape 657"/>
            <p:cNvSpPr>
              <a:spLocks noChangeArrowheads="1"/>
            </p:cNvSpPr>
            <p:nvPr/>
          </p:nvSpPr>
          <p:spPr bwMode="auto">
            <a:xfrm>
              <a:off x="1064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0" name="AutoShape 658"/>
            <p:cNvSpPr>
              <a:spLocks noChangeArrowheads="1"/>
            </p:cNvSpPr>
            <p:nvPr/>
          </p:nvSpPr>
          <p:spPr bwMode="auto">
            <a:xfrm>
              <a:off x="1370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1" name="AutoShape 659"/>
            <p:cNvSpPr>
              <a:spLocks noChangeArrowheads="1"/>
            </p:cNvSpPr>
            <p:nvPr/>
          </p:nvSpPr>
          <p:spPr bwMode="auto">
            <a:xfrm>
              <a:off x="1217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2" name="AutoShape 660"/>
            <p:cNvSpPr>
              <a:spLocks noChangeArrowheads="1"/>
            </p:cNvSpPr>
            <p:nvPr/>
          </p:nvSpPr>
          <p:spPr bwMode="auto">
            <a:xfrm>
              <a:off x="1523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3" name="Line 661"/>
            <p:cNvSpPr>
              <a:spLocks noChangeShapeType="1"/>
            </p:cNvSpPr>
            <p:nvPr/>
          </p:nvSpPr>
          <p:spPr bwMode="auto">
            <a:xfrm>
              <a:off x="938" y="333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094" name="AutoShape 662"/>
            <p:cNvSpPr>
              <a:spLocks noChangeArrowheads="1"/>
            </p:cNvSpPr>
            <p:nvPr/>
          </p:nvSpPr>
          <p:spPr bwMode="auto">
            <a:xfrm>
              <a:off x="91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5" name="AutoShape 663"/>
            <p:cNvSpPr>
              <a:spLocks noChangeArrowheads="1"/>
            </p:cNvSpPr>
            <p:nvPr/>
          </p:nvSpPr>
          <p:spPr bwMode="auto">
            <a:xfrm>
              <a:off x="10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6" name="AutoShape 664"/>
            <p:cNvSpPr>
              <a:spLocks noChangeArrowheads="1"/>
            </p:cNvSpPr>
            <p:nvPr/>
          </p:nvSpPr>
          <p:spPr bwMode="auto">
            <a:xfrm>
              <a:off x="137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7" name="AutoShape 665"/>
            <p:cNvSpPr>
              <a:spLocks noChangeArrowheads="1"/>
            </p:cNvSpPr>
            <p:nvPr/>
          </p:nvSpPr>
          <p:spPr bwMode="auto">
            <a:xfrm>
              <a:off x="182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8" name="AutoShape 666"/>
            <p:cNvSpPr>
              <a:spLocks noChangeArrowheads="1"/>
            </p:cNvSpPr>
            <p:nvPr/>
          </p:nvSpPr>
          <p:spPr bwMode="auto">
            <a:xfrm>
              <a:off x="335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099" name="AutoShape 667"/>
            <p:cNvSpPr>
              <a:spLocks noChangeArrowheads="1"/>
            </p:cNvSpPr>
            <p:nvPr/>
          </p:nvSpPr>
          <p:spPr bwMode="auto">
            <a:xfrm>
              <a:off x="412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0" name="AutoShape 668"/>
            <p:cNvSpPr>
              <a:spLocks noChangeArrowheads="1"/>
            </p:cNvSpPr>
            <p:nvPr/>
          </p:nvSpPr>
          <p:spPr bwMode="auto">
            <a:xfrm>
              <a:off x="442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1" name="AutoShape 669"/>
            <p:cNvSpPr>
              <a:spLocks noChangeArrowheads="1"/>
            </p:cNvSpPr>
            <p:nvPr/>
          </p:nvSpPr>
          <p:spPr bwMode="auto">
            <a:xfrm>
              <a:off x="488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2" name="AutoShape 670"/>
            <p:cNvSpPr>
              <a:spLocks noChangeArrowheads="1"/>
            </p:cNvSpPr>
            <p:nvPr/>
          </p:nvSpPr>
          <p:spPr bwMode="auto">
            <a:xfrm>
              <a:off x="121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3" name="AutoShape 671"/>
            <p:cNvSpPr>
              <a:spLocks noChangeArrowheads="1"/>
            </p:cNvSpPr>
            <p:nvPr/>
          </p:nvSpPr>
          <p:spPr bwMode="auto">
            <a:xfrm>
              <a:off x="152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4" name="AutoShape 672"/>
            <p:cNvSpPr>
              <a:spLocks noChangeArrowheads="1"/>
            </p:cNvSpPr>
            <p:nvPr/>
          </p:nvSpPr>
          <p:spPr bwMode="auto">
            <a:xfrm>
              <a:off x="198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5" name="AutoShape 673"/>
            <p:cNvSpPr>
              <a:spLocks noChangeArrowheads="1"/>
            </p:cNvSpPr>
            <p:nvPr/>
          </p:nvSpPr>
          <p:spPr bwMode="auto">
            <a:xfrm>
              <a:off x="244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6" name="AutoShape 674"/>
            <p:cNvSpPr>
              <a:spLocks noChangeArrowheads="1"/>
            </p:cNvSpPr>
            <p:nvPr/>
          </p:nvSpPr>
          <p:spPr bwMode="auto">
            <a:xfrm>
              <a:off x="167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7" name="AutoShape 675"/>
            <p:cNvSpPr>
              <a:spLocks noChangeArrowheads="1"/>
            </p:cNvSpPr>
            <p:nvPr/>
          </p:nvSpPr>
          <p:spPr bwMode="auto">
            <a:xfrm>
              <a:off x="213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8" name="AutoShape 676"/>
            <p:cNvSpPr>
              <a:spLocks noChangeArrowheads="1"/>
            </p:cNvSpPr>
            <p:nvPr/>
          </p:nvSpPr>
          <p:spPr bwMode="auto">
            <a:xfrm>
              <a:off x="259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09" name="AutoShape 677"/>
            <p:cNvSpPr>
              <a:spLocks noChangeArrowheads="1"/>
            </p:cNvSpPr>
            <p:nvPr/>
          </p:nvSpPr>
          <p:spPr bwMode="auto">
            <a:xfrm>
              <a:off x="305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0" name="AutoShape 678"/>
            <p:cNvSpPr>
              <a:spLocks noChangeArrowheads="1"/>
            </p:cNvSpPr>
            <p:nvPr/>
          </p:nvSpPr>
          <p:spPr bwMode="auto">
            <a:xfrm>
              <a:off x="228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1" name="AutoShape 679"/>
            <p:cNvSpPr>
              <a:spLocks noChangeArrowheads="1"/>
            </p:cNvSpPr>
            <p:nvPr/>
          </p:nvSpPr>
          <p:spPr bwMode="auto">
            <a:xfrm>
              <a:off x="274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2" name="AutoShape 680"/>
            <p:cNvSpPr>
              <a:spLocks noChangeArrowheads="1"/>
            </p:cNvSpPr>
            <p:nvPr/>
          </p:nvSpPr>
          <p:spPr bwMode="auto">
            <a:xfrm>
              <a:off x="320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3" name="AutoShape 681"/>
            <p:cNvSpPr>
              <a:spLocks noChangeArrowheads="1"/>
            </p:cNvSpPr>
            <p:nvPr/>
          </p:nvSpPr>
          <p:spPr bwMode="auto">
            <a:xfrm>
              <a:off x="381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4" name="AutoShape 682"/>
            <p:cNvSpPr>
              <a:spLocks noChangeArrowheads="1"/>
            </p:cNvSpPr>
            <p:nvPr/>
          </p:nvSpPr>
          <p:spPr bwMode="auto">
            <a:xfrm>
              <a:off x="289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5" name="AutoShape 683"/>
            <p:cNvSpPr>
              <a:spLocks noChangeArrowheads="1"/>
            </p:cNvSpPr>
            <p:nvPr/>
          </p:nvSpPr>
          <p:spPr bwMode="auto">
            <a:xfrm>
              <a:off x="351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6" name="AutoShape 684"/>
            <p:cNvSpPr>
              <a:spLocks noChangeArrowheads="1"/>
            </p:cNvSpPr>
            <p:nvPr/>
          </p:nvSpPr>
          <p:spPr bwMode="auto">
            <a:xfrm>
              <a:off x="396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7" name="AutoShape 685"/>
            <p:cNvSpPr>
              <a:spLocks noChangeArrowheads="1"/>
            </p:cNvSpPr>
            <p:nvPr/>
          </p:nvSpPr>
          <p:spPr bwMode="auto">
            <a:xfrm>
              <a:off x="458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8" name="AutoShape 686"/>
            <p:cNvSpPr>
              <a:spLocks noChangeArrowheads="1"/>
            </p:cNvSpPr>
            <p:nvPr/>
          </p:nvSpPr>
          <p:spPr bwMode="auto">
            <a:xfrm>
              <a:off x="36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19" name="AutoShape 687"/>
            <p:cNvSpPr>
              <a:spLocks noChangeArrowheads="1"/>
            </p:cNvSpPr>
            <p:nvPr/>
          </p:nvSpPr>
          <p:spPr bwMode="auto">
            <a:xfrm>
              <a:off x="427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0" name="AutoShape 688"/>
            <p:cNvSpPr>
              <a:spLocks noChangeArrowheads="1"/>
            </p:cNvSpPr>
            <p:nvPr/>
          </p:nvSpPr>
          <p:spPr bwMode="auto">
            <a:xfrm>
              <a:off x="473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1" name="Line 689"/>
            <p:cNvSpPr>
              <a:spLocks noChangeShapeType="1"/>
            </p:cNvSpPr>
            <p:nvPr/>
          </p:nvSpPr>
          <p:spPr bwMode="auto">
            <a:xfrm>
              <a:off x="938" y="341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22" name="AutoShape 690"/>
            <p:cNvSpPr>
              <a:spLocks noChangeArrowheads="1"/>
            </p:cNvSpPr>
            <p:nvPr/>
          </p:nvSpPr>
          <p:spPr bwMode="auto">
            <a:xfrm>
              <a:off x="91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3" name="AutoShape 691"/>
            <p:cNvSpPr>
              <a:spLocks noChangeArrowheads="1"/>
            </p:cNvSpPr>
            <p:nvPr/>
          </p:nvSpPr>
          <p:spPr bwMode="auto">
            <a:xfrm>
              <a:off x="1064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4" name="AutoShape 692"/>
            <p:cNvSpPr>
              <a:spLocks noChangeArrowheads="1"/>
            </p:cNvSpPr>
            <p:nvPr/>
          </p:nvSpPr>
          <p:spPr bwMode="auto">
            <a:xfrm>
              <a:off x="137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5" name="AutoShape 693"/>
            <p:cNvSpPr>
              <a:spLocks noChangeArrowheads="1"/>
            </p:cNvSpPr>
            <p:nvPr/>
          </p:nvSpPr>
          <p:spPr bwMode="auto">
            <a:xfrm>
              <a:off x="182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6" name="AutoShape 694"/>
            <p:cNvSpPr>
              <a:spLocks noChangeArrowheads="1"/>
            </p:cNvSpPr>
            <p:nvPr/>
          </p:nvSpPr>
          <p:spPr bwMode="auto">
            <a:xfrm>
              <a:off x="335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7" name="AutoShape 695"/>
            <p:cNvSpPr>
              <a:spLocks noChangeArrowheads="1"/>
            </p:cNvSpPr>
            <p:nvPr/>
          </p:nvSpPr>
          <p:spPr bwMode="auto">
            <a:xfrm>
              <a:off x="1217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8" name="AutoShape 696"/>
            <p:cNvSpPr>
              <a:spLocks noChangeArrowheads="1"/>
            </p:cNvSpPr>
            <p:nvPr/>
          </p:nvSpPr>
          <p:spPr bwMode="auto">
            <a:xfrm>
              <a:off x="152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29" name="AutoShape 697"/>
            <p:cNvSpPr>
              <a:spLocks noChangeArrowheads="1"/>
            </p:cNvSpPr>
            <p:nvPr/>
          </p:nvSpPr>
          <p:spPr bwMode="auto">
            <a:xfrm>
              <a:off x="198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0" name="AutoShape 698"/>
            <p:cNvSpPr>
              <a:spLocks noChangeArrowheads="1"/>
            </p:cNvSpPr>
            <p:nvPr/>
          </p:nvSpPr>
          <p:spPr bwMode="auto">
            <a:xfrm>
              <a:off x="244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1" name="AutoShape 699"/>
            <p:cNvSpPr>
              <a:spLocks noChangeArrowheads="1"/>
            </p:cNvSpPr>
            <p:nvPr/>
          </p:nvSpPr>
          <p:spPr bwMode="auto">
            <a:xfrm>
              <a:off x="167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2" name="AutoShape 700"/>
            <p:cNvSpPr>
              <a:spLocks noChangeArrowheads="1"/>
            </p:cNvSpPr>
            <p:nvPr/>
          </p:nvSpPr>
          <p:spPr bwMode="auto">
            <a:xfrm>
              <a:off x="213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3" name="AutoShape 701"/>
            <p:cNvSpPr>
              <a:spLocks noChangeArrowheads="1"/>
            </p:cNvSpPr>
            <p:nvPr/>
          </p:nvSpPr>
          <p:spPr bwMode="auto">
            <a:xfrm>
              <a:off x="259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4" name="AutoShape 702"/>
            <p:cNvSpPr>
              <a:spLocks noChangeArrowheads="1"/>
            </p:cNvSpPr>
            <p:nvPr/>
          </p:nvSpPr>
          <p:spPr bwMode="auto">
            <a:xfrm>
              <a:off x="305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5" name="AutoShape 703"/>
            <p:cNvSpPr>
              <a:spLocks noChangeArrowheads="1"/>
            </p:cNvSpPr>
            <p:nvPr/>
          </p:nvSpPr>
          <p:spPr bwMode="auto">
            <a:xfrm>
              <a:off x="228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6" name="AutoShape 704"/>
            <p:cNvSpPr>
              <a:spLocks noChangeArrowheads="1"/>
            </p:cNvSpPr>
            <p:nvPr/>
          </p:nvSpPr>
          <p:spPr bwMode="auto">
            <a:xfrm>
              <a:off x="274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7" name="AutoShape 705"/>
            <p:cNvSpPr>
              <a:spLocks noChangeArrowheads="1"/>
            </p:cNvSpPr>
            <p:nvPr/>
          </p:nvSpPr>
          <p:spPr bwMode="auto">
            <a:xfrm>
              <a:off x="320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8" name="AutoShape 706"/>
            <p:cNvSpPr>
              <a:spLocks noChangeArrowheads="1"/>
            </p:cNvSpPr>
            <p:nvPr/>
          </p:nvSpPr>
          <p:spPr bwMode="auto">
            <a:xfrm>
              <a:off x="289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39" name="AutoShape 707"/>
            <p:cNvSpPr>
              <a:spLocks noChangeArrowheads="1"/>
            </p:cNvSpPr>
            <p:nvPr/>
          </p:nvSpPr>
          <p:spPr bwMode="auto">
            <a:xfrm>
              <a:off x="3511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0" name="Line 708"/>
            <p:cNvSpPr>
              <a:spLocks noChangeShapeType="1"/>
            </p:cNvSpPr>
            <p:nvPr/>
          </p:nvSpPr>
          <p:spPr bwMode="auto">
            <a:xfrm>
              <a:off x="938" y="350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41" name="AutoShape 709"/>
            <p:cNvSpPr>
              <a:spLocks noChangeArrowheads="1"/>
            </p:cNvSpPr>
            <p:nvPr/>
          </p:nvSpPr>
          <p:spPr bwMode="auto">
            <a:xfrm>
              <a:off x="91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2" name="AutoShape 710"/>
            <p:cNvSpPr>
              <a:spLocks noChangeArrowheads="1"/>
            </p:cNvSpPr>
            <p:nvPr/>
          </p:nvSpPr>
          <p:spPr bwMode="auto">
            <a:xfrm>
              <a:off x="10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3" name="AutoShape 711"/>
            <p:cNvSpPr>
              <a:spLocks noChangeArrowheads="1"/>
            </p:cNvSpPr>
            <p:nvPr/>
          </p:nvSpPr>
          <p:spPr bwMode="auto">
            <a:xfrm>
              <a:off x="137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4" name="AutoShape 712"/>
            <p:cNvSpPr>
              <a:spLocks noChangeArrowheads="1"/>
            </p:cNvSpPr>
            <p:nvPr/>
          </p:nvSpPr>
          <p:spPr bwMode="auto">
            <a:xfrm>
              <a:off x="182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5" name="AutoShape 713"/>
            <p:cNvSpPr>
              <a:spLocks noChangeArrowheads="1"/>
            </p:cNvSpPr>
            <p:nvPr/>
          </p:nvSpPr>
          <p:spPr bwMode="auto">
            <a:xfrm>
              <a:off x="335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6" name="AutoShape 714"/>
            <p:cNvSpPr>
              <a:spLocks noChangeArrowheads="1"/>
            </p:cNvSpPr>
            <p:nvPr/>
          </p:nvSpPr>
          <p:spPr bwMode="auto">
            <a:xfrm>
              <a:off x="412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7" name="AutoShape 715"/>
            <p:cNvSpPr>
              <a:spLocks noChangeArrowheads="1"/>
            </p:cNvSpPr>
            <p:nvPr/>
          </p:nvSpPr>
          <p:spPr bwMode="auto">
            <a:xfrm>
              <a:off x="442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8" name="AutoShape 716"/>
            <p:cNvSpPr>
              <a:spLocks noChangeArrowheads="1"/>
            </p:cNvSpPr>
            <p:nvPr/>
          </p:nvSpPr>
          <p:spPr bwMode="auto">
            <a:xfrm>
              <a:off x="488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49" name="AutoShape 717"/>
            <p:cNvSpPr>
              <a:spLocks noChangeArrowheads="1"/>
            </p:cNvSpPr>
            <p:nvPr/>
          </p:nvSpPr>
          <p:spPr bwMode="auto">
            <a:xfrm>
              <a:off x="121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0" name="AutoShape 718"/>
            <p:cNvSpPr>
              <a:spLocks noChangeArrowheads="1"/>
            </p:cNvSpPr>
            <p:nvPr/>
          </p:nvSpPr>
          <p:spPr bwMode="auto">
            <a:xfrm>
              <a:off x="152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1" name="AutoShape 719"/>
            <p:cNvSpPr>
              <a:spLocks noChangeArrowheads="1"/>
            </p:cNvSpPr>
            <p:nvPr/>
          </p:nvSpPr>
          <p:spPr bwMode="auto">
            <a:xfrm>
              <a:off x="198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2" name="AutoShape 720"/>
            <p:cNvSpPr>
              <a:spLocks noChangeArrowheads="1"/>
            </p:cNvSpPr>
            <p:nvPr/>
          </p:nvSpPr>
          <p:spPr bwMode="auto">
            <a:xfrm>
              <a:off x="244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3" name="AutoShape 721"/>
            <p:cNvSpPr>
              <a:spLocks noChangeArrowheads="1"/>
            </p:cNvSpPr>
            <p:nvPr/>
          </p:nvSpPr>
          <p:spPr bwMode="auto">
            <a:xfrm>
              <a:off x="167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4" name="AutoShape 722"/>
            <p:cNvSpPr>
              <a:spLocks noChangeArrowheads="1"/>
            </p:cNvSpPr>
            <p:nvPr/>
          </p:nvSpPr>
          <p:spPr bwMode="auto">
            <a:xfrm>
              <a:off x="213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5" name="AutoShape 723"/>
            <p:cNvSpPr>
              <a:spLocks noChangeArrowheads="1"/>
            </p:cNvSpPr>
            <p:nvPr/>
          </p:nvSpPr>
          <p:spPr bwMode="auto">
            <a:xfrm>
              <a:off x="259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6" name="AutoShape 724"/>
            <p:cNvSpPr>
              <a:spLocks noChangeArrowheads="1"/>
            </p:cNvSpPr>
            <p:nvPr/>
          </p:nvSpPr>
          <p:spPr bwMode="auto">
            <a:xfrm>
              <a:off x="305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7" name="AutoShape 725"/>
            <p:cNvSpPr>
              <a:spLocks noChangeArrowheads="1"/>
            </p:cNvSpPr>
            <p:nvPr/>
          </p:nvSpPr>
          <p:spPr bwMode="auto">
            <a:xfrm>
              <a:off x="228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8" name="AutoShape 726"/>
            <p:cNvSpPr>
              <a:spLocks noChangeArrowheads="1"/>
            </p:cNvSpPr>
            <p:nvPr/>
          </p:nvSpPr>
          <p:spPr bwMode="auto">
            <a:xfrm>
              <a:off x="274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59" name="AutoShape 727"/>
            <p:cNvSpPr>
              <a:spLocks noChangeArrowheads="1"/>
            </p:cNvSpPr>
            <p:nvPr/>
          </p:nvSpPr>
          <p:spPr bwMode="auto">
            <a:xfrm>
              <a:off x="320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0" name="AutoShape 728"/>
            <p:cNvSpPr>
              <a:spLocks noChangeArrowheads="1"/>
            </p:cNvSpPr>
            <p:nvPr/>
          </p:nvSpPr>
          <p:spPr bwMode="auto">
            <a:xfrm>
              <a:off x="381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1" name="AutoShape 729"/>
            <p:cNvSpPr>
              <a:spLocks noChangeArrowheads="1"/>
            </p:cNvSpPr>
            <p:nvPr/>
          </p:nvSpPr>
          <p:spPr bwMode="auto">
            <a:xfrm>
              <a:off x="289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2" name="AutoShape 730"/>
            <p:cNvSpPr>
              <a:spLocks noChangeArrowheads="1"/>
            </p:cNvSpPr>
            <p:nvPr/>
          </p:nvSpPr>
          <p:spPr bwMode="auto">
            <a:xfrm>
              <a:off x="351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3" name="AutoShape 731"/>
            <p:cNvSpPr>
              <a:spLocks noChangeArrowheads="1"/>
            </p:cNvSpPr>
            <p:nvPr/>
          </p:nvSpPr>
          <p:spPr bwMode="auto">
            <a:xfrm>
              <a:off x="396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4" name="AutoShape 732"/>
            <p:cNvSpPr>
              <a:spLocks noChangeArrowheads="1"/>
            </p:cNvSpPr>
            <p:nvPr/>
          </p:nvSpPr>
          <p:spPr bwMode="auto">
            <a:xfrm>
              <a:off x="458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5" name="AutoShape 733"/>
            <p:cNvSpPr>
              <a:spLocks noChangeArrowheads="1"/>
            </p:cNvSpPr>
            <p:nvPr/>
          </p:nvSpPr>
          <p:spPr bwMode="auto">
            <a:xfrm>
              <a:off x="36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6" name="AutoShape 734"/>
            <p:cNvSpPr>
              <a:spLocks noChangeArrowheads="1"/>
            </p:cNvSpPr>
            <p:nvPr/>
          </p:nvSpPr>
          <p:spPr bwMode="auto">
            <a:xfrm>
              <a:off x="427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7" name="AutoShape 735"/>
            <p:cNvSpPr>
              <a:spLocks noChangeArrowheads="1"/>
            </p:cNvSpPr>
            <p:nvPr/>
          </p:nvSpPr>
          <p:spPr bwMode="auto">
            <a:xfrm>
              <a:off x="473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68" name="Line 736"/>
            <p:cNvSpPr>
              <a:spLocks noChangeShapeType="1"/>
            </p:cNvSpPr>
            <p:nvPr/>
          </p:nvSpPr>
          <p:spPr bwMode="auto">
            <a:xfrm>
              <a:off x="938" y="3587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69" name="AutoShape 737"/>
            <p:cNvSpPr>
              <a:spLocks noChangeArrowheads="1"/>
            </p:cNvSpPr>
            <p:nvPr/>
          </p:nvSpPr>
          <p:spPr bwMode="auto">
            <a:xfrm>
              <a:off x="91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0" name="AutoShape 738"/>
            <p:cNvSpPr>
              <a:spLocks noChangeArrowheads="1"/>
            </p:cNvSpPr>
            <p:nvPr/>
          </p:nvSpPr>
          <p:spPr bwMode="auto">
            <a:xfrm>
              <a:off x="10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1" name="AutoShape 739"/>
            <p:cNvSpPr>
              <a:spLocks noChangeArrowheads="1"/>
            </p:cNvSpPr>
            <p:nvPr/>
          </p:nvSpPr>
          <p:spPr bwMode="auto">
            <a:xfrm>
              <a:off x="137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2" name="AutoShape 740"/>
            <p:cNvSpPr>
              <a:spLocks noChangeArrowheads="1"/>
            </p:cNvSpPr>
            <p:nvPr/>
          </p:nvSpPr>
          <p:spPr bwMode="auto">
            <a:xfrm>
              <a:off x="182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3" name="AutoShape 741"/>
            <p:cNvSpPr>
              <a:spLocks noChangeArrowheads="1"/>
            </p:cNvSpPr>
            <p:nvPr/>
          </p:nvSpPr>
          <p:spPr bwMode="auto">
            <a:xfrm>
              <a:off x="335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4" name="AutoShape 742"/>
            <p:cNvSpPr>
              <a:spLocks noChangeArrowheads="1"/>
            </p:cNvSpPr>
            <p:nvPr/>
          </p:nvSpPr>
          <p:spPr bwMode="auto">
            <a:xfrm>
              <a:off x="412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5" name="AutoShape 743"/>
            <p:cNvSpPr>
              <a:spLocks noChangeArrowheads="1"/>
            </p:cNvSpPr>
            <p:nvPr/>
          </p:nvSpPr>
          <p:spPr bwMode="auto">
            <a:xfrm>
              <a:off x="442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6" name="AutoShape 744"/>
            <p:cNvSpPr>
              <a:spLocks noChangeArrowheads="1"/>
            </p:cNvSpPr>
            <p:nvPr/>
          </p:nvSpPr>
          <p:spPr bwMode="auto">
            <a:xfrm>
              <a:off x="488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7" name="AutoShape 745"/>
            <p:cNvSpPr>
              <a:spLocks noChangeArrowheads="1"/>
            </p:cNvSpPr>
            <p:nvPr/>
          </p:nvSpPr>
          <p:spPr bwMode="auto">
            <a:xfrm>
              <a:off x="121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8" name="AutoShape 746"/>
            <p:cNvSpPr>
              <a:spLocks noChangeArrowheads="1"/>
            </p:cNvSpPr>
            <p:nvPr/>
          </p:nvSpPr>
          <p:spPr bwMode="auto">
            <a:xfrm>
              <a:off x="152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79" name="AutoShape 747"/>
            <p:cNvSpPr>
              <a:spLocks noChangeArrowheads="1"/>
            </p:cNvSpPr>
            <p:nvPr/>
          </p:nvSpPr>
          <p:spPr bwMode="auto">
            <a:xfrm>
              <a:off x="198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0" name="AutoShape 748"/>
            <p:cNvSpPr>
              <a:spLocks noChangeArrowheads="1"/>
            </p:cNvSpPr>
            <p:nvPr/>
          </p:nvSpPr>
          <p:spPr bwMode="auto">
            <a:xfrm>
              <a:off x="244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1" name="AutoShape 749"/>
            <p:cNvSpPr>
              <a:spLocks noChangeArrowheads="1"/>
            </p:cNvSpPr>
            <p:nvPr/>
          </p:nvSpPr>
          <p:spPr bwMode="auto">
            <a:xfrm>
              <a:off x="167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2" name="AutoShape 750"/>
            <p:cNvSpPr>
              <a:spLocks noChangeArrowheads="1"/>
            </p:cNvSpPr>
            <p:nvPr/>
          </p:nvSpPr>
          <p:spPr bwMode="auto">
            <a:xfrm>
              <a:off x="213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3" name="AutoShape 751"/>
            <p:cNvSpPr>
              <a:spLocks noChangeArrowheads="1"/>
            </p:cNvSpPr>
            <p:nvPr/>
          </p:nvSpPr>
          <p:spPr bwMode="auto">
            <a:xfrm>
              <a:off x="259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4" name="AutoShape 752"/>
            <p:cNvSpPr>
              <a:spLocks noChangeArrowheads="1"/>
            </p:cNvSpPr>
            <p:nvPr/>
          </p:nvSpPr>
          <p:spPr bwMode="auto">
            <a:xfrm>
              <a:off x="305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5" name="AutoShape 753"/>
            <p:cNvSpPr>
              <a:spLocks noChangeArrowheads="1"/>
            </p:cNvSpPr>
            <p:nvPr/>
          </p:nvSpPr>
          <p:spPr bwMode="auto">
            <a:xfrm>
              <a:off x="228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6" name="AutoShape 754"/>
            <p:cNvSpPr>
              <a:spLocks noChangeArrowheads="1"/>
            </p:cNvSpPr>
            <p:nvPr/>
          </p:nvSpPr>
          <p:spPr bwMode="auto">
            <a:xfrm>
              <a:off x="274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7" name="AutoShape 755"/>
            <p:cNvSpPr>
              <a:spLocks noChangeArrowheads="1"/>
            </p:cNvSpPr>
            <p:nvPr/>
          </p:nvSpPr>
          <p:spPr bwMode="auto">
            <a:xfrm>
              <a:off x="320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8" name="AutoShape 756"/>
            <p:cNvSpPr>
              <a:spLocks noChangeArrowheads="1"/>
            </p:cNvSpPr>
            <p:nvPr/>
          </p:nvSpPr>
          <p:spPr bwMode="auto">
            <a:xfrm>
              <a:off x="381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89" name="AutoShape 757"/>
            <p:cNvSpPr>
              <a:spLocks noChangeArrowheads="1"/>
            </p:cNvSpPr>
            <p:nvPr/>
          </p:nvSpPr>
          <p:spPr bwMode="auto">
            <a:xfrm>
              <a:off x="289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0" name="AutoShape 758"/>
            <p:cNvSpPr>
              <a:spLocks noChangeArrowheads="1"/>
            </p:cNvSpPr>
            <p:nvPr/>
          </p:nvSpPr>
          <p:spPr bwMode="auto">
            <a:xfrm>
              <a:off x="351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1" name="AutoShape 759"/>
            <p:cNvSpPr>
              <a:spLocks noChangeArrowheads="1"/>
            </p:cNvSpPr>
            <p:nvPr/>
          </p:nvSpPr>
          <p:spPr bwMode="auto">
            <a:xfrm>
              <a:off x="396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2" name="AutoShape 760"/>
            <p:cNvSpPr>
              <a:spLocks noChangeArrowheads="1"/>
            </p:cNvSpPr>
            <p:nvPr/>
          </p:nvSpPr>
          <p:spPr bwMode="auto">
            <a:xfrm>
              <a:off x="458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3" name="AutoShape 761"/>
            <p:cNvSpPr>
              <a:spLocks noChangeArrowheads="1"/>
            </p:cNvSpPr>
            <p:nvPr/>
          </p:nvSpPr>
          <p:spPr bwMode="auto">
            <a:xfrm>
              <a:off x="36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4" name="AutoShape 762"/>
            <p:cNvSpPr>
              <a:spLocks noChangeArrowheads="1"/>
            </p:cNvSpPr>
            <p:nvPr/>
          </p:nvSpPr>
          <p:spPr bwMode="auto">
            <a:xfrm>
              <a:off x="427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5" name="AutoShape 763"/>
            <p:cNvSpPr>
              <a:spLocks noChangeArrowheads="1"/>
            </p:cNvSpPr>
            <p:nvPr/>
          </p:nvSpPr>
          <p:spPr bwMode="auto">
            <a:xfrm>
              <a:off x="473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6" name="Line 764"/>
            <p:cNvSpPr>
              <a:spLocks noChangeShapeType="1"/>
            </p:cNvSpPr>
            <p:nvPr/>
          </p:nvSpPr>
          <p:spPr bwMode="auto">
            <a:xfrm>
              <a:off x="938" y="3672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197" name="AutoShape 765"/>
            <p:cNvSpPr>
              <a:spLocks noChangeArrowheads="1"/>
            </p:cNvSpPr>
            <p:nvPr/>
          </p:nvSpPr>
          <p:spPr bwMode="auto">
            <a:xfrm>
              <a:off x="91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8" name="AutoShape 766"/>
            <p:cNvSpPr>
              <a:spLocks noChangeArrowheads="1"/>
            </p:cNvSpPr>
            <p:nvPr/>
          </p:nvSpPr>
          <p:spPr bwMode="auto">
            <a:xfrm>
              <a:off x="10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199" name="AutoShape 767"/>
            <p:cNvSpPr>
              <a:spLocks noChangeArrowheads="1"/>
            </p:cNvSpPr>
            <p:nvPr/>
          </p:nvSpPr>
          <p:spPr bwMode="auto">
            <a:xfrm>
              <a:off x="137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0" name="AutoShape 768"/>
            <p:cNvSpPr>
              <a:spLocks noChangeArrowheads="1"/>
            </p:cNvSpPr>
            <p:nvPr/>
          </p:nvSpPr>
          <p:spPr bwMode="auto">
            <a:xfrm>
              <a:off x="182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1" name="AutoShape 769"/>
            <p:cNvSpPr>
              <a:spLocks noChangeArrowheads="1"/>
            </p:cNvSpPr>
            <p:nvPr/>
          </p:nvSpPr>
          <p:spPr bwMode="auto">
            <a:xfrm>
              <a:off x="335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2" name="AutoShape 770"/>
            <p:cNvSpPr>
              <a:spLocks noChangeArrowheads="1"/>
            </p:cNvSpPr>
            <p:nvPr/>
          </p:nvSpPr>
          <p:spPr bwMode="auto">
            <a:xfrm>
              <a:off x="412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3" name="AutoShape 771"/>
            <p:cNvSpPr>
              <a:spLocks noChangeArrowheads="1"/>
            </p:cNvSpPr>
            <p:nvPr/>
          </p:nvSpPr>
          <p:spPr bwMode="auto">
            <a:xfrm>
              <a:off x="442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4" name="AutoShape 772"/>
            <p:cNvSpPr>
              <a:spLocks noChangeArrowheads="1"/>
            </p:cNvSpPr>
            <p:nvPr/>
          </p:nvSpPr>
          <p:spPr bwMode="auto">
            <a:xfrm>
              <a:off x="488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5" name="AutoShape 773"/>
            <p:cNvSpPr>
              <a:spLocks noChangeArrowheads="1"/>
            </p:cNvSpPr>
            <p:nvPr/>
          </p:nvSpPr>
          <p:spPr bwMode="auto">
            <a:xfrm>
              <a:off x="121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6" name="AutoShape 774"/>
            <p:cNvSpPr>
              <a:spLocks noChangeArrowheads="1"/>
            </p:cNvSpPr>
            <p:nvPr/>
          </p:nvSpPr>
          <p:spPr bwMode="auto">
            <a:xfrm>
              <a:off x="152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7" name="AutoShape 775"/>
            <p:cNvSpPr>
              <a:spLocks noChangeArrowheads="1"/>
            </p:cNvSpPr>
            <p:nvPr/>
          </p:nvSpPr>
          <p:spPr bwMode="auto">
            <a:xfrm>
              <a:off x="198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8" name="AutoShape 776"/>
            <p:cNvSpPr>
              <a:spLocks noChangeArrowheads="1"/>
            </p:cNvSpPr>
            <p:nvPr/>
          </p:nvSpPr>
          <p:spPr bwMode="auto">
            <a:xfrm>
              <a:off x="244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09" name="AutoShape 777"/>
            <p:cNvSpPr>
              <a:spLocks noChangeArrowheads="1"/>
            </p:cNvSpPr>
            <p:nvPr/>
          </p:nvSpPr>
          <p:spPr bwMode="auto">
            <a:xfrm>
              <a:off x="167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0" name="AutoShape 778"/>
            <p:cNvSpPr>
              <a:spLocks noChangeArrowheads="1"/>
            </p:cNvSpPr>
            <p:nvPr/>
          </p:nvSpPr>
          <p:spPr bwMode="auto">
            <a:xfrm>
              <a:off x="213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1" name="AutoShape 779"/>
            <p:cNvSpPr>
              <a:spLocks noChangeArrowheads="1"/>
            </p:cNvSpPr>
            <p:nvPr/>
          </p:nvSpPr>
          <p:spPr bwMode="auto">
            <a:xfrm>
              <a:off x="259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2" name="AutoShape 780"/>
            <p:cNvSpPr>
              <a:spLocks noChangeArrowheads="1"/>
            </p:cNvSpPr>
            <p:nvPr/>
          </p:nvSpPr>
          <p:spPr bwMode="auto">
            <a:xfrm>
              <a:off x="305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3" name="AutoShape 781"/>
            <p:cNvSpPr>
              <a:spLocks noChangeArrowheads="1"/>
            </p:cNvSpPr>
            <p:nvPr/>
          </p:nvSpPr>
          <p:spPr bwMode="auto">
            <a:xfrm>
              <a:off x="228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4" name="AutoShape 782"/>
            <p:cNvSpPr>
              <a:spLocks noChangeArrowheads="1"/>
            </p:cNvSpPr>
            <p:nvPr/>
          </p:nvSpPr>
          <p:spPr bwMode="auto">
            <a:xfrm>
              <a:off x="274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5" name="AutoShape 783"/>
            <p:cNvSpPr>
              <a:spLocks noChangeArrowheads="1"/>
            </p:cNvSpPr>
            <p:nvPr/>
          </p:nvSpPr>
          <p:spPr bwMode="auto">
            <a:xfrm>
              <a:off x="320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6" name="AutoShape 784"/>
            <p:cNvSpPr>
              <a:spLocks noChangeArrowheads="1"/>
            </p:cNvSpPr>
            <p:nvPr/>
          </p:nvSpPr>
          <p:spPr bwMode="auto">
            <a:xfrm>
              <a:off x="381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7" name="AutoShape 785"/>
            <p:cNvSpPr>
              <a:spLocks noChangeArrowheads="1"/>
            </p:cNvSpPr>
            <p:nvPr/>
          </p:nvSpPr>
          <p:spPr bwMode="auto">
            <a:xfrm>
              <a:off x="289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8" name="AutoShape 786"/>
            <p:cNvSpPr>
              <a:spLocks noChangeArrowheads="1"/>
            </p:cNvSpPr>
            <p:nvPr/>
          </p:nvSpPr>
          <p:spPr bwMode="auto">
            <a:xfrm>
              <a:off x="351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19" name="AutoShape 787"/>
            <p:cNvSpPr>
              <a:spLocks noChangeArrowheads="1"/>
            </p:cNvSpPr>
            <p:nvPr/>
          </p:nvSpPr>
          <p:spPr bwMode="auto">
            <a:xfrm>
              <a:off x="396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0" name="AutoShape 788"/>
            <p:cNvSpPr>
              <a:spLocks noChangeArrowheads="1"/>
            </p:cNvSpPr>
            <p:nvPr/>
          </p:nvSpPr>
          <p:spPr bwMode="auto">
            <a:xfrm>
              <a:off x="458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1" name="AutoShape 789"/>
            <p:cNvSpPr>
              <a:spLocks noChangeArrowheads="1"/>
            </p:cNvSpPr>
            <p:nvPr/>
          </p:nvSpPr>
          <p:spPr bwMode="auto">
            <a:xfrm>
              <a:off x="36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2" name="AutoShape 790"/>
            <p:cNvSpPr>
              <a:spLocks noChangeArrowheads="1"/>
            </p:cNvSpPr>
            <p:nvPr/>
          </p:nvSpPr>
          <p:spPr bwMode="auto">
            <a:xfrm>
              <a:off x="427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3" name="AutoShape 791"/>
            <p:cNvSpPr>
              <a:spLocks noChangeArrowheads="1"/>
            </p:cNvSpPr>
            <p:nvPr/>
          </p:nvSpPr>
          <p:spPr bwMode="auto">
            <a:xfrm>
              <a:off x="473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4" name="AutoShape 792"/>
            <p:cNvSpPr>
              <a:spLocks noChangeArrowheads="1"/>
            </p:cNvSpPr>
            <p:nvPr/>
          </p:nvSpPr>
          <p:spPr bwMode="auto">
            <a:xfrm>
              <a:off x="2736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5" name="AutoShape 793"/>
            <p:cNvSpPr>
              <a:spLocks noChangeArrowheads="1"/>
            </p:cNvSpPr>
            <p:nvPr/>
          </p:nvSpPr>
          <p:spPr bwMode="auto">
            <a:xfrm>
              <a:off x="3504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6" name="AutoShape 794"/>
            <p:cNvSpPr>
              <a:spLocks noChangeArrowheads="1"/>
            </p:cNvSpPr>
            <p:nvPr/>
          </p:nvSpPr>
          <p:spPr bwMode="auto">
            <a:xfrm>
              <a:off x="1824" y="168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7" name="AutoShape 795"/>
            <p:cNvSpPr>
              <a:spLocks noChangeArrowheads="1"/>
            </p:cNvSpPr>
            <p:nvPr/>
          </p:nvSpPr>
          <p:spPr bwMode="auto">
            <a:xfrm>
              <a:off x="3792" y="19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8" name="AutoShape 796"/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29" name="AutoShape 797"/>
            <p:cNvSpPr>
              <a:spLocks noChangeArrowheads="1"/>
            </p:cNvSpPr>
            <p:nvPr/>
          </p:nvSpPr>
          <p:spPr bwMode="auto">
            <a:xfrm>
              <a:off x="1488" y="321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230" name="AutoShape 798"/>
            <p:cNvSpPr>
              <a:spLocks noChangeArrowheads="1"/>
            </p:cNvSpPr>
            <p:nvPr/>
          </p:nvSpPr>
          <p:spPr bwMode="auto">
            <a:xfrm>
              <a:off x="4272" y="124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>
            <a:normAutofit/>
          </a:bodyPr>
          <a:lstStyle/>
          <a:p>
            <a:pPr algn="ctr"/>
            <a:r>
              <a:rPr lang="da-DK" altLang="da-DK" sz="4200" b="1" dirty="0">
                <a:latin typeface="Garamond" panose="02020404030301010803" pitchFamily="18" charset="0"/>
              </a:rPr>
              <a:t>Case-</a:t>
            </a:r>
            <a:r>
              <a:rPr lang="da-DK" altLang="da-DK" sz="4200" b="1" dirty="0" err="1">
                <a:latin typeface="Garamond" panose="02020404030301010803" pitchFamily="18" charset="0"/>
              </a:rPr>
              <a:t>control</a:t>
            </a:r>
            <a:r>
              <a:rPr lang="da-DK" altLang="da-DK" sz="4200" b="1" dirty="0">
                <a:latin typeface="Garamond" panose="02020404030301010803" pitchFamily="18" charset="0"/>
              </a:rPr>
              <a:t> design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447800" y="1790700"/>
            <a:ext cx="6383338" cy="4111625"/>
            <a:chOff x="912" y="1128"/>
            <a:chExt cx="4021" cy="2590"/>
          </a:xfrm>
        </p:grpSpPr>
        <p:sp>
          <p:nvSpPr>
            <p:cNvPr id="19466" name="Line 4"/>
            <p:cNvSpPr>
              <a:spLocks noChangeShapeType="1"/>
            </p:cNvSpPr>
            <p:nvPr/>
          </p:nvSpPr>
          <p:spPr bwMode="auto">
            <a:xfrm>
              <a:off x="938" y="112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7" name="AutoShape 5"/>
            <p:cNvSpPr>
              <a:spLocks noChangeArrowheads="1"/>
            </p:cNvSpPr>
            <p:nvPr/>
          </p:nvSpPr>
          <p:spPr bwMode="auto">
            <a:xfrm>
              <a:off x="91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68" name="AutoShape 6"/>
            <p:cNvSpPr>
              <a:spLocks noChangeArrowheads="1"/>
            </p:cNvSpPr>
            <p:nvPr/>
          </p:nvSpPr>
          <p:spPr bwMode="auto">
            <a:xfrm>
              <a:off x="10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69" name="AutoShape 7"/>
            <p:cNvSpPr>
              <a:spLocks noChangeArrowheads="1"/>
            </p:cNvSpPr>
            <p:nvPr/>
          </p:nvSpPr>
          <p:spPr bwMode="auto">
            <a:xfrm>
              <a:off x="137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0" name="AutoShape 8"/>
            <p:cNvSpPr>
              <a:spLocks noChangeArrowheads="1"/>
            </p:cNvSpPr>
            <p:nvPr/>
          </p:nvSpPr>
          <p:spPr bwMode="auto">
            <a:xfrm>
              <a:off x="182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1" name="AutoShape 9"/>
            <p:cNvSpPr>
              <a:spLocks noChangeArrowheads="1"/>
            </p:cNvSpPr>
            <p:nvPr/>
          </p:nvSpPr>
          <p:spPr bwMode="auto">
            <a:xfrm>
              <a:off x="335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2" name="AutoShape 10"/>
            <p:cNvSpPr>
              <a:spLocks noChangeArrowheads="1"/>
            </p:cNvSpPr>
            <p:nvPr/>
          </p:nvSpPr>
          <p:spPr bwMode="auto">
            <a:xfrm>
              <a:off x="412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3" name="AutoShape 11"/>
            <p:cNvSpPr>
              <a:spLocks noChangeArrowheads="1"/>
            </p:cNvSpPr>
            <p:nvPr/>
          </p:nvSpPr>
          <p:spPr bwMode="auto">
            <a:xfrm>
              <a:off x="442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4" name="AutoShape 12"/>
            <p:cNvSpPr>
              <a:spLocks noChangeArrowheads="1"/>
            </p:cNvSpPr>
            <p:nvPr/>
          </p:nvSpPr>
          <p:spPr bwMode="auto">
            <a:xfrm>
              <a:off x="488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5" name="AutoShape 13"/>
            <p:cNvSpPr>
              <a:spLocks noChangeArrowheads="1"/>
            </p:cNvSpPr>
            <p:nvPr/>
          </p:nvSpPr>
          <p:spPr bwMode="auto">
            <a:xfrm>
              <a:off x="1217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6" name="AutoShape 14"/>
            <p:cNvSpPr>
              <a:spLocks noChangeArrowheads="1"/>
            </p:cNvSpPr>
            <p:nvPr/>
          </p:nvSpPr>
          <p:spPr bwMode="auto">
            <a:xfrm>
              <a:off x="152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7" name="AutoShape 15"/>
            <p:cNvSpPr>
              <a:spLocks noChangeArrowheads="1"/>
            </p:cNvSpPr>
            <p:nvPr/>
          </p:nvSpPr>
          <p:spPr bwMode="auto">
            <a:xfrm>
              <a:off x="198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8" name="AutoShape 16"/>
            <p:cNvSpPr>
              <a:spLocks noChangeArrowheads="1"/>
            </p:cNvSpPr>
            <p:nvPr/>
          </p:nvSpPr>
          <p:spPr bwMode="auto">
            <a:xfrm>
              <a:off x="2440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79" name="AutoShape 17"/>
            <p:cNvSpPr>
              <a:spLocks noChangeArrowheads="1"/>
            </p:cNvSpPr>
            <p:nvPr/>
          </p:nvSpPr>
          <p:spPr bwMode="auto">
            <a:xfrm>
              <a:off x="167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0" name="AutoShape 18"/>
            <p:cNvSpPr>
              <a:spLocks noChangeArrowheads="1"/>
            </p:cNvSpPr>
            <p:nvPr/>
          </p:nvSpPr>
          <p:spPr bwMode="auto">
            <a:xfrm>
              <a:off x="213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1" name="AutoShape 19"/>
            <p:cNvSpPr>
              <a:spLocks noChangeArrowheads="1"/>
            </p:cNvSpPr>
            <p:nvPr/>
          </p:nvSpPr>
          <p:spPr bwMode="auto">
            <a:xfrm>
              <a:off x="2593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2" name="AutoShape 20"/>
            <p:cNvSpPr>
              <a:spLocks noChangeArrowheads="1"/>
            </p:cNvSpPr>
            <p:nvPr/>
          </p:nvSpPr>
          <p:spPr bwMode="auto">
            <a:xfrm>
              <a:off x="3052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3" name="AutoShape 21"/>
            <p:cNvSpPr>
              <a:spLocks noChangeArrowheads="1"/>
            </p:cNvSpPr>
            <p:nvPr/>
          </p:nvSpPr>
          <p:spPr bwMode="auto">
            <a:xfrm>
              <a:off x="2288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4" name="AutoShape 22"/>
            <p:cNvSpPr>
              <a:spLocks noChangeArrowheads="1"/>
            </p:cNvSpPr>
            <p:nvPr/>
          </p:nvSpPr>
          <p:spPr bwMode="auto">
            <a:xfrm>
              <a:off x="274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5" name="AutoShape 23"/>
            <p:cNvSpPr>
              <a:spLocks noChangeArrowheads="1"/>
            </p:cNvSpPr>
            <p:nvPr/>
          </p:nvSpPr>
          <p:spPr bwMode="auto">
            <a:xfrm>
              <a:off x="320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6" name="AutoShape 24"/>
            <p:cNvSpPr>
              <a:spLocks noChangeArrowheads="1"/>
            </p:cNvSpPr>
            <p:nvPr/>
          </p:nvSpPr>
          <p:spPr bwMode="auto">
            <a:xfrm>
              <a:off x="3816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7" name="AutoShape 25"/>
            <p:cNvSpPr>
              <a:spLocks noChangeArrowheads="1"/>
            </p:cNvSpPr>
            <p:nvPr/>
          </p:nvSpPr>
          <p:spPr bwMode="auto">
            <a:xfrm>
              <a:off x="289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8" name="AutoShape 26"/>
            <p:cNvSpPr>
              <a:spLocks noChangeArrowheads="1"/>
            </p:cNvSpPr>
            <p:nvPr/>
          </p:nvSpPr>
          <p:spPr bwMode="auto">
            <a:xfrm>
              <a:off x="351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89" name="AutoShape 27"/>
            <p:cNvSpPr>
              <a:spLocks noChangeArrowheads="1"/>
            </p:cNvSpPr>
            <p:nvPr/>
          </p:nvSpPr>
          <p:spPr bwMode="auto">
            <a:xfrm>
              <a:off x="3969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0" name="AutoShape 28"/>
            <p:cNvSpPr>
              <a:spLocks noChangeArrowheads="1"/>
            </p:cNvSpPr>
            <p:nvPr/>
          </p:nvSpPr>
          <p:spPr bwMode="auto">
            <a:xfrm>
              <a:off x="4581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1" name="AutoShape 29"/>
            <p:cNvSpPr>
              <a:spLocks noChangeArrowheads="1"/>
            </p:cNvSpPr>
            <p:nvPr/>
          </p:nvSpPr>
          <p:spPr bwMode="auto">
            <a:xfrm>
              <a:off x="366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2" name="AutoShape 30"/>
            <p:cNvSpPr>
              <a:spLocks noChangeArrowheads="1"/>
            </p:cNvSpPr>
            <p:nvPr/>
          </p:nvSpPr>
          <p:spPr bwMode="auto">
            <a:xfrm>
              <a:off x="4275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3" name="AutoShape 31"/>
            <p:cNvSpPr>
              <a:spLocks noChangeArrowheads="1"/>
            </p:cNvSpPr>
            <p:nvPr/>
          </p:nvSpPr>
          <p:spPr bwMode="auto">
            <a:xfrm>
              <a:off x="4734" y="112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4" name="Line 32"/>
            <p:cNvSpPr>
              <a:spLocks noChangeShapeType="1"/>
            </p:cNvSpPr>
            <p:nvPr/>
          </p:nvSpPr>
          <p:spPr bwMode="auto">
            <a:xfrm>
              <a:off x="938" y="121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95" name="AutoShape 33"/>
            <p:cNvSpPr>
              <a:spLocks noChangeArrowheads="1"/>
            </p:cNvSpPr>
            <p:nvPr/>
          </p:nvSpPr>
          <p:spPr bwMode="auto">
            <a:xfrm>
              <a:off x="91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6" name="AutoShape 34"/>
            <p:cNvSpPr>
              <a:spLocks noChangeArrowheads="1"/>
            </p:cNvSpPr>
            <p:nvPr/>
          </p:nvSpPr>
          <p:spPr bwMode="auto">
            <a:xfrm>
              <a:off x="10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7" name="AutoShape 35"/>
            <p:cNvSpPr>
              <a:spLocks noChangeArrowheads="1"/>
            </p:cNvSpPr>
            <p:nvPr/>
          </p:nvSpPr>
          <p:spPr bwMode="auto">
            <a:xfrm>
              <a:off x="137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8" name="AutoShape 36"/>
            <p:cNvSpPr>
              <a:spLocks noChangeArrowheads="1"/>
            </p:cNvSpPr>
            <p:nvPr/>
          </p:nvSpPr>
          <p:spPr bwMode="auto">
            <a:xfrm>
              <a:off x="182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499" name="AutoShape 37"/>
            <p:cNvSpPr>
              <a:spLocks noChangeArrowheads="1"/>
            </p:cNvSpPr>
            <p:nvPr/>
          </p:nvSpPr>
          <p:spPr bwMode="auto">
            <a:xfrm>
              <a:off x="335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0" name="AutoShape 38"/>
            <p:cNvSpPr>
              <a:spLocks noChangeArrowheads="1"/>
            </p:cNvSpPr>
            <p:nvPr/>
          </p:nvSpPr>
          <p:spPr bwMode="auto">
            <a:xfrm>
              <a:off x="412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1" name="AutoShape 39"/>
            <p:cNvSpPr>
              <a:spLocks noChangeArrowheads="1"/>
            </p:cNvSpPr>
            <p:nvPr/>
          </p:nvSpPr>
          <p:spPr bwMode="auto">
            <a:xfrm>
              <a:off x="442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2" name="AutoShape 40"/>
            <p:cNvSpPr>
              <a:spLocks noChangeArrowheads="1"/>
            </p:cNvSpPr>
            <p:nvPr/>
          </p:nvSpPr>
          <p:spPr bwMode="auto">
            <a:xfrm>
              <a:off x="488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3" name="AutoShape 41"/>
            <p:cNvSpPr>
              <a:spLocks noChangeArrowheads="1"/>
            </p:cNvSpPr>
            <p:nvPr/>
          </p:nvSpPr>
          <p:spPr bwMode="auto">
            <a:xfrm>
              <a:off x="1217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4" name="AutoShape 42"/>
            <p:cNvSpPr>
              <a:spLocks noChangeArrowheads="1"/>
            </p:cNvSpPr>
            <p:nvPr/>
          </p:nvSpPr>
          <p:spPr bwMode="auto">
            <a:xfrm>
              <a:off x="152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5" name="AutoShape 43"/>
            <p:cNvSpPr>
              <a:spLocks noChangeArrowheads="1"/>
            </p:cNvSpPr>
            <p:nvPr/>
          </p:nvSpPr>
          <p:spPr bwMode="auto">
            <a:xfrm>
              <a:off x="198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6" name="AutoShape 44"/>
            <p:cNvSpPr>
              <a:spLocks noChangeArrowheads="1"/>
            </p:cNvSpPr>
            <p:nvPr/>
          </p:nvSpPr>
          <p:spPr bwMode="auto">
            <a:xfrm>
              <a:off x="2440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7" name="AutoShape 45"/>
            <p:cNvSpPr>
              <a:spLocks noChangeArrowheads="1"/>
            </p:cNvSpPr>
            <p:nvPr/>
          </p:nvSpPr>
          <p:spPr bwMode="auto">
            <a:xfrm>
              <a:off x="167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8" name="AutoShape 46"/>
            <p:cNvSpPr>
              <a:spLocks noChangeArrowheads="1"/>
            </p:cNvSpPr>
            <p:nvPr/>
          </p:nvSpPr>
          <p:spPr bwMode="auto">
            <a:xfrm>
              <a:off x="213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09" name="AutoShape 47"/>
            <p:cNvSpPr>
              <a:spLocks noChangeArrowheads="1"/>
            </p:cNvSpPr>
            <p:nvPr/>
          </p:nvSpPr>
          <p:spPr bwMode="auto">
            <a:xfrm>
              <a:off x="2593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0" name="AutoShape 48"/>
            <p:cNvSpPr>
              <a:spLocks noChangeArrowheads="1"/>
            </p:cNvSpPr>
            <p:nvPr/>
          </p:nvSpPr>
          <p:spPr bwMode="auto">
            <a:xfrm>
              <a:off x="3052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1" name="AutoShape 49"/>
            <p:cNvSpPr>
              <a:spLocks noChangeArrowheads="1"/>
            </p:cNvSpPr>
            <p:nvPr/>
          </p:nvSpPr>
          <p:spPr bwMode="auto">
            <a:xfrm>
              <a:off x="2288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2" name="AutoShape 50"/>
            <p:cNvSpPr>
              <a:spLocks noChangeArrowheads="1"/>
            </p:cNvSpPr>
            <p:nvPr/>
          </p:nvSpPr>
          <p:spPr bwMode="auto">
            <a:xfrm>
              <a:off x="274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3" name="AutoShape 51"/>
            <p:cNvSpPr>
              <a:spLocks noChangeArrowheads="1"/>
            </p:cNvSpPr>
            <p:nvPr/>
          </p:nvSpPr>
          <p:spPr bwMode="auto">
            <a:xfrm>
              <a:off x="320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4" name="AutoShape 52"/>
            <p:cNvSpPr>
              <a:spLocks noChangeArrowheads="1"/>
            </p:cNvSpPr>
            <p:nvPr/>
          </p:nvSpPr>
          <p:spPr bwMode="auto">
            <a:xfrm>
              <a:off x="3816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5" name="AutoShape 53"/>
            <p:cNvSpPr>
              <a:spLocks noChangeArrowheads="1"/>
            </p:cNvSpPr>
            <p:nvPr/>
          </p:nvSpPr>
          <p:spPr bwMode="auto">
            <a:xfrm>
              <a:off x="289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6" name="AutoShape 54"/>
            <p:cNvSpPr>
              <a:spLocks noChangeArrowheads="1"/>
            </p:cNvSpPr>
            <p:nvPr/>
          </p:nvSpPr>
          <p:spPr bwMode="auto">
            <a:xfrm>
              <a:off x="351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7" name="AutoShape 55"/>
            <p:cNvSpPr>
              <a:spLocks noChangeArrowheads="1"/>
            </p:cNvSpPr>
            <p:nvPr/>
          </p:nvSpPr>
          <p:spPr bwMode="auto">
            <a:xfrm>
              <a:off x="3969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8" name="AutoShape 56"/>
            <p:cNvSpPr>
              <a:spLocks noChangeArrowheads="1"/>
            </p:cNvSpPr>
            <p:nvPr/>
          </p:nvSpPr>
          <p:spPr bwMode="auto">
            <a:xfrm>
              <a:off x="4581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19" name="AutoShape 57"/>
            <p:cNvSpPr>
              <a:spLocks noChangeArrowheads="1"/>
            </p:cNvSpPr>
            <p:nvPr/>
          </p:nvSpPr>
          <p:spPr bwMode="auto">
            <a:xfrm>
              <a:off x="366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0" name="AutoShape 58"/>
            <p:cNvSpPr>
              <a:spLocks noChangeArrowheads="1"/>
            </p:cNvSpPr>
            <p:nvPr/>
          </p:nvSpPr>
          <p:spPr bwMode="auto">
            <a:xfrm>
              <a:off x="4275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1" name="AutoShape 59"/>
            <p:cNvSpPr>
              <a:spLocks noChangeArrowheads="1"/>
            </p:cNvSpPr>
            <p:nvPr/>
          </p:nvSpPr>
          <p:spPr bwMode="auto">
            <a:xfrm>
              <a:off x="4734" y="121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2" name="Line 60"/>
            <p:cNvSpPr>
              <a:spLocks noChangeShapeType="1"/>
            </p:cNvSpPr>
            <p:nvPr/>
          </p:nvSpPr>
          <p:spPr bwMode="auto">
            <a:xfrm>
              <a:off x="938" y="129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3" name="AutoShape 61"/>
            <p:cNvSpPr>
              <a:spLocks noChangeArrowheads="1"/>
            </p:cNvSpPr>
            <p:nvPr/>
          </p:nvSpPr>
          <p:spPr bwMode="auto">
            <a:xfrm>
              <a:off x="91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4" name="AutoShape 62"/>
            <p:cNvSpPr>
              <a:spLocks noChangeArrowheads="1"/>
            </p:cNvSpPr>
            <p:nvPr/>
          </p:nvSpPr>
          <p:spPr bwMode="auto">
            <a:xfrm>
              <a:off x="10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5" name="AutoShape 63"/>
            <p:cNvSpPr>
              <a:spLocks noChangeArrowheads="1"/>
            </p:cNvSpPr>
            <p:nvPr/>
          </p:nvSpPr>
          <p:spPr bwMode="auto">
            <a:xfrm>
              <a:off x="137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6" name="AutoShape 64"/>
            <p:cNvSpPr>
              <a:spLocks noChangeArrowheads="1"/>
            </p:cNvSpPr>
            <p:nvPr/>
          </p:nvSpPr>
          <p:spPr bwMode="auto">
            <a:xfrm>
              <a:off x="182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7" name="AutoShape 65"/>
            <p:cNvSpPr>
              <a:spLocks noChangeArrowheads="1"/>
            </p:cNvSpPr>
            <p:nvPr/>
          </p:nvSpPr>
          <p:spPr bwMode="auto">
            <a:xfrm>
              <a:off x="335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8" name="AutoShape 66"/>
            <p:cNvSpPr>
              <a:spLocks noChangeArrowheads="1"/>
            </p:cNvSpPr>
            <p:nvPr/>
          </p:nvSpPr>
          <p:spPr bwMode="auto">
            <a:xfrm>
              <a:off x="412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29" name="AutoShape 67"/>
            <p:cNvSpPr>
              <a:spLocks noChangeArrowheads="1"/>
            </p:cNvSpPr>
            <p:nvPr/>
          </p:nvSpPr>
          <p:spPr bwMode="auto">
            <a:xfrm>
              <a:off x="1217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0" name="AutoShape 68"/>
            <p:cNvSpPr>
              <a:spLocks noChangeArrowheads="1"/>
            </p:cNvSpPr>
            <p:nvPr/>
          </p:nvSpPr>
          <p:spPr bwMode="auto">
            <a:xfrm>
              <a:off x="152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1" name="AutoShape 69"/>
            <p:cNvSpPr>
              <a:spLocks noChangeArrowheads="1"/>
            </p:cNvSpPr>
            <p:nvPr/>
          </p:nvSpPr>
          <p:spPr bwMode="auto">
            <a:xfrm>
              <a:off x="198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2" name="AutoShape 70"/>
            <p:cNvSpPr>
              <a:spLocks noChangeArrowheads="1"/>
            </p:cNvSpPr>
            <p:nvPr/>
          </p:nvSpPr>
          <p:spPr bwMode="auto">
            <a:xfrm>
              <a:off x="2440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3" name="AutoShape 71"/>
            <p:cNvSpPr>
              <a:spLocks noChangeArrowheads="1"/>
            </p:cNvSpPr>
            <p:nvPr/>
          </p:nvSpPr>
          <p:spPr bwMode="auto">
            <a:xfrm>
              <a:off x="167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4" name="AutoShape 72"/>
            <p:cNvSpPr>
              <a:spLocks noChangeArrowheads="1"/>
            </p:cNvSpPr>
            <p:nvPr/>
          </p:nvSpPr>
          <p:spPr bwMode="auto">
            <a:xfrm>
              <a:off x="213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5" name="AutoShape 73"/>
            <p:cNvSpPr>
              <a:spLocks noChangeArrowheads="1"/>
            </p:cNvSpPr>
            <p:nvPr/>
          </p:nvSpPr>
          <p:spPr bwMode="auto">
            <a:xfrm>
              <a:off x="2593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6" name="AutoShape 74"/>
            <p:cNvSpPr>
              <a:spLocks noChangeArrowheads="1"/>
            </p:cNvSpPr>
            <p:nvPr/>
          </p:nvSpPr>
          <p:spPr bwMode="auto">
            <a:xfrm>
              <a:off x="3052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7" name="AutoShape 75"/>
            <p:cNvSpPr>
              <a:spLocks noChangeArrowheads="1"/>
            </p:cNvSpPr>
            <p:nvPr/>
          </p:nvSpPr>
          <p:spPr bwMode="auto">
            <a:xfrm>
              <a:off x="2288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8" name="AutoShape 76"/>
            <p:cNvSpPr>
              <a:spLocks noChangeArrowheads="1"/>
            </p:cNvSpPr>
            <p:nvPr/>
          </p:nvSpPr>
          <p:spPr bwMode="auto">
            <a:xfrm>
              <a:off x="274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39" name="AutoShape 77"/>
            <p:cNvSpPr>
              <a:spLocks noChangeArrowheads="1"/>
            </p:cNvSpPr>
            <p:nvPr/>
          </p:nvSpPr>
          <p:spPr bwMode="auto">
            <a:xfrm>
              <a:off x="320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0" name="AutoShape 78"/>
            <p:cNvSpPr>
              <a:spLocks noChangeArrowheads="1"/>
            </p:cNvSpPr>
            <p:nvPr/>
          </p:nvSpPr>
          <p:spPr bwMode="auto">
            <a:xfrm>
              <a:off x="3816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1" name="AutoShape 79"/>
            <p:cNvSpPr>
              <a:spLocks noChangeArrowheads="1"/>
            </p:cNvSpPr>
            <p:nvPr/>
          </p:nvSpPr>
          <p:spPr bwMode="auto">
            <a:xfrm>
              <a:off x="289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2" name="AutoShape 80"/>
            <p:cNvSpPr>
              <a:spLocks noChangeArrowheads="1"/>
            </p:cNvSpPr>
            <p:nvPr/>
          </p:nvSpPr>
          <p:spPr bwMode="auto">
            <a:xfrm>
              <a:off x="3511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3" name="AutoShape 81"/>
            <p:cNvSpPr>
              <a:spLocks noChangeArrowheads="1"/>
            </p:cNvSpPr>
            <p:nvPr/>
          </p:nvSpPr>
          <p:spPr bwMode="auto">
            <a:xfrm>
              <a:off x="3969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4" name="AutoShape 82"/>
            <p:cNvSpPr>
              <a:spLocks noChangeArrowheads="1"/>
            </p:cNvSpPr>
            <p:nvPr/>
          </p:nvSpPr>
          <p:spPr bwMode="auto">
            <a:xfrm>
              <a:off x="3664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5" name="AutoShape 83"/>
            <p:cNvSpPr>
              <a:spLocks noChangeArrowheads="1"/>
            </p:cNvSpPr>
            <p:nvPr/>
          </p:nvSpPr>
          <p:spPr bwMode="auto">
            <a:xfrm>
              <a:off x="4275" y="129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6" name="Line 84"/>
            <p:cNvSpPr>
              <a:spLocks noChangeShapeType="1"/>
            </p:cNvSpPr>
            <p:nvPr/>
          </p:nvSpPr>
          <p:spPr bwMode="auto">
            <a:xfrm>
              <a:off x="938" y="138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7" name="AutoShape 85"/>
            <p:cNvSpPr>
              <a:spLocks noChangeArrowheads="1"/>
            </p:cNvSpPr>
            <p:nvPr/>
          </p:nvSpPr>
          <p:spPr bwMode="auto">
            <a:xfrm>
              <a:off x="91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8" name="AutoShape 86"/>
            <p:cNvSpPr>
              <a:spLocks noChangeArrowheads="1"/>
            </p:cNvSpPr>
            <p:nvPr/>
          </p:nvSpPr>
          <p:spPr bwMode="auto">
            <a:xfrm>
              <a:off x="10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49" name="AutoShape 87"/>
            <p:cNvSpPr>
              <a:spLocks noChangeArrowheads="1"/>
            </p:cNvSpPr>
            <p:nvPr/>
          </p:nvSpPr>
          <p:spPr bwMode="auto">
            <a:xfrm>
              <a:off x="137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0" name="AutoShape 88"/>
            <p:cNvSpPr>
              <a:spLocks noChangeArrowheads="1"/>
            </p:cNvSpPr>
            <p:nvPr/>
          </p:nvSpPr>
          <p:spPr bwMode="auto">
            <a:xfrm>
              <a:off x="182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1" name="AutoShape 89"/>
            <p:cNvSpPr>
              <a:spLocks noChangeArrowheads="1"/>
            </p:cNvSpPr>
            <p:nvPr/>
          </p:nvSpPr>
          <p:spPr bwMode="auto">
            <a:xfrm>
              <a:off x="335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2" name="AutoShape 90"/>
            <p:cNvSpPr>
              <a:spLocks noChangeArrowheads="1"/>
            </p:cNvSpPr>
            <p:nvPr/>
          </p:nvSpPr>
          <p:spPr bwMode="auto">
            <a:xfrm>
              <a:off x="412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3" name="AutoShape 91"/>
            <p:cNvSpPr>
              <a:spLocks noChangeArrowheads="1"/>
            </p:cNvSpPr>
            <p:nvPr/>
          </p:nvSpPr>
          <p:spPr bwMode="auto">
            <a:xfrm>
              <a:off x="442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4" name="AutoShape 92"/>
            <p:cNvSpPr>
              <a:spLocks noChangeArrowheads="1"/>
            </p:cNvSpPr>
            <p:nvPr/>
          </p:nvSpPr>
          <p:spPr bwMode="auto">
            <a:xfrm>
              <a:off x="488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5" name="AutoShape 93"/>
            <p:cNvSpPr>
              <a:spLocks noChangeArrowheads="1"/>
            </p:cNvSpPr>
            <p:nvPr/>
          </p:nvSpPr>
          <p:spPr bwMode="auto">
            <a:xfrm>
              <a:off x="1217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6" name="AutoShape 94"/>
            <p:cNvSpPr>
              <a:spLocks noChangeArrowheads="1"/>
            </p:cNvSpPr>
            <p:nvPr/>
          </p:nvSpPr>
          <p:spPr bwMode="auto">
            <a:xfrm>
              <a:off x="152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7" name="AutoShape 95"/>
            <p:cNvSpPr>
              <a:spLocks noChangeArrowheads="1"/>
            </p:cNvSpPr>
            <p:nvPr/>
          </p:nvSpPr>
          <p:spPr bwMode="auto">
            <a:xfrm>
              <a:off x="198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8" name="AutoShape 96"/>
            <p:cNvSpPr>
              <a:spLocks noChangeArrowheads="1"/>
            </p:cNvSpPr>
            <p:nvPr/>
          </p:nvSpPr>
          <p:spPr bwMode="auto">
            <a:xfrm>
              <a:off x="2440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59" name="AutoShape 97"/>
            <p:cNvSpPr>
              <a:spLocks noChangeArrowheads="1"/>
            </p:cNvSpPr>
            <p:nvPr/>
          </p:nvSpPr>
          <p:spPr bwMode="auto">
            <a:xfrm>
              <a:off x="167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0" name="AutoShape 98"/>
            <p:cNvSpPr>
              <a:spLocks noChangeArrowheads="1"/>
            </p:cNvSpPr>
            <p:nvPr/>
          </p:nvSpPr>
          <p:spPr bwMode="auto">
            <a:xfrm>
              <a:off x="213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1" name="AutoShape 99"/>
            <p:cNvSpPr>
              <a:spLocks noChangeArrowheads="1"/>
            </p:cNvSpPr>
            <p:nvPr/>
          </p:nvSpPr>
          <p:spPr bwMode="auto">
            <a:xfrm>
              <a:off x="2593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2" name="AutoShape 100"/>
            <p:cNvSpPr>
              <a:spLocks noChangeArrowheads="1"/>
            </p:cNvSpPr>
            <p:nvPr/>
          </p:nvSpPr>
          <p:spPr bwMode="auto">
            <a:xfrm>
              <a:off x="3052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3" name="AutoShape 101"/>
            <p:cNvSpPr>
              <a:spLocks noChangeArrowheads="1"/>
            </p:cNvSpPr>
            <p:nvPr/>
          </p:nvSpPr>
          <p:spPr bwMode="auto">
            <a:xfrm>
              <a:off x="2288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4" name="AutoShape 102"/>
            <p:cNvSpPr>
              <a:spLocks noChangeArrowheads="1"/>
            </p:cNvSpPr>
            <p:nvPr/>
          </p:nvSpPr>
          <p:spPr bwMode="auto">
            <a:xfrm>
              <a:off x="274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5" name="AutoShape 103"/>
            <p:cNvSpPr>
              <a:spLocks noChangeArrowheads="1"/>
            </p:cNvSpPr>
            <p:nvPr/>
          </p:nvSpPr>
          <p:spPr bwMode="auto">
            <a:xfrm>
              <a:off x="320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6" name="AutoShape 104"/>
            <p:cNvSpPr>
              <a:spLocks noChangeArrowheads="1"/>
            </p:cNvSpPr>
            <p:nvPr/>
          </p:nvSpPr>
          <p:spPr bwMode="auto">
            <a:xfrm>
              <a:off x="3816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7" name="AutoShape 105"/>
            <p:cNvSpPr>
              <a:spLocks noChangeArrowheads="1"/>
            </p:cNvSpPr>
            <p:nvPr/>
          </p:nvSpPr>
          <p:spPr bwMode="auto">
            <a:xfrm>
              <a:off x="289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8" name="AutoShape 106"/>
            <p:cNvSpPr>
              <a:spLocks noChangeArrowheads="1"/>
            </p:cNvSpPr>
            <p:nvPr/>
          </p:nvSpPr>
          <p:spPr bwMode="auto">
            <a:xfrm>
              <a:off x="351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69" name="AutoShape 107"/>
            <p:cNvSpPr>
              <a:spLocks noChangeArrowheads="1"/>
            </p:cNvSpPr>
            <p:nvPr/>
          </p:nvSpPr>
          <p:spPr bwMode="auto">
            <a:xfrm>
              <a:off x="3969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0" name="AutoShape 108"/>
            <p:cNvSpPr>
              <a:spLocks noChangeArrowheads="1"/>
            </p:cNvSpPr>
            <p:nvPr/>
          </p:nvSpPr>
          <p:spPr bwMode="auto">
            <a:xfrm>
              <a:off x="4581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1" name="AutoShape 109"/>
            <p:cNvSpPr>
              <a:spLocks noChangeArrowheads="1"/>
            </p:cNvSpPr>
            <p:nvPr/>
          </p:nvSpPr>
          <p:spPr bwMode="auto">
            <a:xfrm>
              <a:off x="366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2" name="AutoShape 110"/>
            <p:cNvSpPr>
              <a:spLocks noChangeArrowheads="1"/>
            </p:cNvSpPr>
            <p:nvPr/>
          </p:nvSpPr>
          <p:spPr bwMode="auto">
            <a:xfrm>
              <a:off x="4275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3" name="AutoShape 111"/>
            <p:cNvSpPr>
              <a:spLocks noChangeArrowheads="1"/>
            </p:cNvSpPr>
            <p:nvPr/>
          </p:nvSpPr>
          <p:spPr bwMode="auto">
            <a:xfrm>
              <a:off x="4734" y="138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4" name="Line 112"/>
            <p:cNvSpPr>
              <a:spLocks noChangeShapeType="1"/>
            </p:cNvSpPr>
            <p:nvPr/>
          </p:nvSpPr>
          <p:spPr bwMode="auto">
            <a:xfrm>
              <a:off x="938" y="146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75" name="AutoShape 113"/>
            <p:cNvSpPr>
              <a:spLocks noChangeArrowheads="1"/>
            </p:cNvSpPr>
            <p:nvPr/>
          </p:nvSpPr>
          <p:spPr bwMode="auto">
            <a:xfrm>
              <a:off x="91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6" name="AutoShape 114"/>
            <p:cNvSpPr>
              <a:spLocks noChangeArrowheads="1"/>
            </p:cNvSpPr>
            <p:nvPr/>
          </p:nvSpPr>
          <p:spPr bwMode="auto">
            <a:xfrm>
              <a:off x="10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7" name="AutoShape 115"/>
            <p:cNvSpPr>
              <a:spLocks noChangeArrowheads="1"/>
            </p:cNvSpPr>
            <p:nvPr/>
          </p:nvSpPr>
          <p:spPr bwMode="auto">
            <a:xfrm>
              <a:off x="137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8" name="AutoShape 116"/>
            <p:cNvSpPr>
              <a:spLocks noChangeArrowheads="1"/>
            </p:cNvSpPr>
            <p:nvPr/>
          </p:nvSpPr>
          <p:spPr bwMode="auto">
            <a:xfrm>
              <a:off x="182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79" name="AutoShape 117"/>
            <p:cNvSpPr>
              <a:spLocks noChangeArrowheads="1"/>
            </p:cNvSpPr>
            <p:nvPr/>
          </p:nvSpPr>
          <p:spPr bwMode="auto">
            <a:xfrm>
              <a:off x="335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0" name="AutoShape 118"/>
            <p:cNvSpPr>
              <a:spLocks noChangeArrowheads="1"/>
            </p:cNvSpPr>
            <p:nvPr/>
          </p:nvSpPr>
          <p:spPr bwMode="auto">
            <a:xfrm>
              <a:off x="412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1" name="AutoShape 119"/>
            <p:cNvSpPr>
              <a:spLocks noChangeArrowheads="1"/>
            </p:cNvSpPr>
            <p:nvPr/>
          </p:nvSpPr>
          <p:spPr bwMode="auto">
            <a:xfrm>
              <a:off x="442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2" name="AutoShape 120"/>
            <p:cNvSpPr>
              <a:spLocks noChangeArrowheads="1"/>
            </p:cNvSpPr>
            <p:nvPr/>
          </p:nvSpPr>
          <p:spPr bwMode="auto">
            <a:xfrm>
              <a:off x="488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3" name="AutoShape 121"/>
            <p:cNvSpPr>
              <a:spLocks noChangeArrowheads="1"/>
            </p:cNvSpPr>
            <p:nvPr/>
          </p:nvSpPr>
          <p:spPr bwMode="auto">
            <a:xfrm>
              <a:off x="1217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4" name="AutoShape 122"/>
            <p:cNvSpPr>
              <a:spLocks noChangeArrowheads="1"/>
            </p:cNvSpPr>
            <p:nvPr/>
          </p:nvSpPr>
          <p:spPr bwMode="auto">
            <a:xfrm>
              <a:off x="152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5" name="AutoShape 123"/>
            <p:cNvSpPr>
              <a:spLocks noChangeArrowheads="1"/>
            </p:cNvSpPr>
            <p:nvPr/>
          </p:nvSpPr>
          <p:spPr bwMode="auto">
            <a:xfrm>
              <a:off x="198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6" name="AutoShape 124"/>
            <p:cNvSpPr>
              <a:spLocks noChangeArrowheads="1"/>
            </p:cNvSpPr>
            <p:nvPr/>
          </p:nvSpPr>
          <p:spPr bwMode="auto">
            <a:xfrm>
              <a:off x="2440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7" name="AutoShape 125"/>
            <p:cNvSpPr>
              <a:spLocks noChangeArrowheads="1"/>
            </p:cNvSpPr>
            <p:nvPr/>
          </p:nvSpPr>
          <p:spPr bwMode="auto">
            <a:xfrm>
              <a:off x="167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8" name="AutoShape 126"/>
            <p:cNvSpPr>
              <a:spLocks noChangeArrowheads="1"/>
            </p:cNvSpPr>
            <p:nvPr/>
          </p:nvSpPr>
          <p:spPr bwMode="auto">
            <a:xfrm>
              <a:off x="213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89" name="AutoShape 127"/>
            <p:cNvSpPr>
              <a:spLocks noChangeArrowheads="1"/>
            </p:cNvSpPr>
            <p:nvPr/>
          </p:nvSpPr>
          <p:spPr bwMode="auto">
            <a:xfrm>
              <a:off x="2593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0" name="AutoShape 128"/>
            <p:cNvSpPr>
              <a:spLocks noChangeArrowheads="1"/>
            </p:cNvSpPr>
            <p:nvPr/>
          </p:nvSpPr>
          <p:spPr bwMode="auto">
            <a:xfrm>
              <a:off x="3052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1" name="AutoShape 129"/>
            <p:cNvSpPr>
              <a:spLocks noChangeArrowheads="1"/>
            </p:cNvSpPr>
            <p:nvPr/>
          </p:nvSpPr>
          <p:spPr bwMode="auto">
            <a:xfrm>
              <a:off x="2288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2" name="AutoShape 130"/>
            <p:cNvSpPr>
              <a:spLocks noChangeArrowheads="1"/>
            </p:cNvSpPr>
            <p:nvPr/>
          </p:nvSpPr>
          <p:spPr bwMode="auto">
            <a:xfrm>
              <a:off x="274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3" name="AutoShape 131"/>
            <p:cNvSpPr>
              <a:spLocks noChangeArrowheads="1"/>
            </p:cNvSpPr>
            <p:nvPr/>
          </p:nvSpPr>
          <p:spPr bwMode="auto">
            <a:xfrm>
              <a:off x="320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4" name="AutoShape 132"/>
            <p:cNvSpPr>
              <a:spLocks noChangeArrowheads="1"/>
            </p:cNvSpPr>
            <p:nvPr/>
          </p:nvSpPr>
          <p:spPr bwMode="auto">
            <a:xfrm>
              <a:off x="3816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5" name="AutoShape 133"/>
            <p:cNvSpPr>
              <a:spLocks noChangeArrowheads="1"/>
            </p:cNvSpPr>
            <p:nvPr/>
          </p:nvSpPr>
          <p:spPr bwMode="auto">
            <a:xfrm>
              <a:off x="289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6" name="AutoShape 134"/>
            <p:cNvSpPr>
              <a:spLocks noChangeArrowheads="1"/>
            </p:cNvSpPr>
            <p:nvPr/>
          </p:nvSpPr>
          <p:spPr bwMode="auto">
            <a:xfrm>
              <a:off x="351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7" name="AutoShape 135"/>
            <p:cNvSpPr>
              <a:spLocks noChangeArrowheads="1"/>
            </p:cNvSpPr>
            <p:nvPr/>
          </p:nvSpPr>
          <p:spPr bwMode="auto">
            <a:xfrm>
              <a:off x="3969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8" name="AutoShape 136"/>
            <p:cNvSpPr>
              <a:spLocks noChangeArrowheads="1"/>
            </p:cNvSpPr>
            <p:nvPr/>
          </p:nvSpPr>
          <p:spPr bwMode="auto">
            <a:xfrm>
              <a:off x="4581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599" name="AutoShape 137"/>
            <p:cNvSpPr>
              <a:spLocks noChangeArrowheads="1"/>
            </p:cNvSpPr>
            <p:nvPr/>
          </p:nvSpPr>
          <p:spPr bwMode="auto">
            <a:xfrm>
              <a:off x="366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0" name="AutoShape 138"/>
            <p:cNvSpPr>
              <a:spLocks noChangeArrowheads="1"/>
            </p:cNvSpPr>
            <p:nvPr/>
          </p:nvSpPr>
          <p:spPr bwMode="auto">
            <a:xfrm>
              <a:off x="4275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1" name="AutoShape 139"/>
            <p:cNvSpPr>
              <a:spLocks noChangeArrowheads="1"/>
            </p:cNvSpPr>
            <p:nvPr/>
          </p:nvSpPr>
          <p:spPr bwMode="auto">
            <a:xfrm>
              <a:off x="4734" y="146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2" name="Line 140"/>
            <p:cNvSpPr>
              <a:spLocks noChangeShapeType="1"/>
            </p:cNvSpPr>
            <p:nvPr/>
          </p:nvSpPr>
          <p:spPr bwMode="auto">
            <a:xfrm>
              <a:off x="938" y="155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03" name="AutoShape 141"/>
            <p:cNvSpPr>
              <a:spLocks noChangeArrowheads="1"/>
            </p:cNvSpPr>
            <p:nvPr/>
          </p:nvSpPr>
          <p:spPr bwMode="auto">
            <a:xfrm>
              <a:off x="91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4" name="AutoShape 142"/>
            <p:cNvSpPr>
              <a:spLocks noChangeArrowheads="1"/>
            </p:cNvSpPr>
            <p:nvPr/>
          </p:nvSpPr>
          <p:spPr bwMode="auto">
            <a:xfrm>
              <a:off x="10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5" name="AutoShape 143"/>
            <p:cNvSpPr>
              <a:spLocks noChangeArrowheads="1"/>
            </p:cNvSpPr>
            <p:nvPr/>
          </p:nvSpPr>
          <p:spPr bwMode="auto">
            <a:xfrm>
              <a:off x="137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6" name="AutoShape 144"/>
            <p:cNvSpPr>
              <a:spLocks noChangeArrowheads="1"/>
            </p:cNvSpPr>
            <p:nvPr/>
          </p:nvSpPr>
          <p:spPr bwMode="auto">
            <a:xfrm>
              <a:off x="182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7" name="AutoShape 145"/>
            <p:cNvSpPr>
              <a:spLocks noChangeArrowheads="1"/>
            </p:cNvSpPr>
            <p:nvPr/>
          </p:nvSpPr>
          <p:spPr bwMode="auto">
            <a:xfrm>
              <a:off x="335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8" name="AutoShape 146"/>
            <p:cNvSpPr>
              <a:spLocks noChangeArrowheads="1"/>
            </p:cNvSpPr>
            <p:nvPr/>
          </p:nvSpPr>
          <p:spPr bwMode="auto">
            <a:xfrm>
              <a:off x="412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09" name="AutoShape 147"/>
            <p:cNvSpPr>
              <a:spLocks noChangeArrowheads="1"/>
            </p:cNvSpPr>
            <p:nvPr/>
          </p:nvSpPr>
          <p:spPr bwMode="auto">
            <a:xfrm>
              <a:off x="442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0" name="AutoShape 148"/>
            <p:cNvSpPr>
              <a:spLocks noChangeArrowheads="1"/>
            </p:cNvSpPr>
            <p:nvPr/>
          </p:nvSpPr>
          <p:spPr bwMode="auto">
            <a:xfrm>
              <a:off x="488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1" name="AutoShape 149"/>
            <p:cNvSpPr>
              <a:spLocks noChangeArrowheads="1"/>
            </p:cNvSpPr>
            <p:nvPr/>
          </p:nvSpPr>
          <p:spPr bwMode="auto">
            <a:xfrm>
              <a:off x="1217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2" name="AutoShape 150"/>
            <p:cNvSpPr>
              <a:spLocks noChangeArrowheads="1"/>
            </p:cNvSpPr>
            <p:nvPr/>
          </p:nvSpPr>
          <p:spPr bwMode="auto">
            <a:xfrm>
              <a:off x="152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3" name="AutoShape 151"/>
            <p:cNvSpPr>
              <a:spLocks noChangeArrowheads="1"/>
            </p:cNvSpPr>
            <p:nvPr/>
          </p:nvSpPr>
          <p:spPr bwMode="auto">
            <a:xfrm>
              <a:off x="198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4" name="AutoShape 152"/>
            <p:cNvSpPr>
              <a:spLocks noChangeArrowheads="1"/>
            </p:cNvSpPr>
            <p:nvPr/>
          </p:nvSpPr>
          <p:spPr bwMode="auto">
            <a:xfrm>
              <a:off x="2440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5" name="AutoShape 153"/>
            <p:cNvSpPr>
              <a:spLocks noChangeArrowheads="1"/>
            </p:cNvSpPr>
            <p:nvPr/>
          </p:nvSpPr>
          <p:spPr bwMode="auto">
            <a:xfrm>
              <a:off x="167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6" name="AutoShape 154"/>
            <p:cNvSpPr>
              <a:spLocks noChangeArrowheads="1"/>
            </p:cNvSpPr>
            <p:nvPr/>
          </p:nvSpPr>
          <p:spPr bwMode="auto">
            <a:xfrm>
              <a:off x="213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7" name="AutoShape 155"/>
            <p:cNvSpPr>
              <a:spLocks noChangeArrowheads="1"/>
            </p:cNvSpPr>
            <p:nvPr/>
          </p:nvSpPr>
          <p:spPr bwMode="auto">
            <a:xfrm>
              <a:off x="2593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8" name="AutoShape 156"/>
            <p:cNvSpPr>
              <a:spLocks noChangeArrowheads="1"/>
            </p:cNvSpPr>
            <p:nvPr/>
          </p:nvSpPr>
          <p:spPr bwMode="auto">
            <a:xfrm>
              <a:off x="3052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19" name="AutoShape 157"/>
            <p:cNvSpPr>
              <a:spLocks noChangeArrowheads="1"/>
            </p:cNvSpPr>
            <p:nvPr/>
          </p:nvSpPr>
          <p:spPr bwMode="auto">
            <a:xfrm>
              <a:off x="2288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0" name="AutoShape 158"/>
            <p:cNvSpPr>
              <a:spLocks noChangeArrowheads="1"/>
            </p:cNvSpPr>
            <p:nvPr/>
          </p:nvSpPr>
          <p:spPr bwMode="auto">
            <a:xfrm>
              <a:off x="274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1" name="AutoShape 159"/>
            <p:cNvSpPr>
              <a:spLocks noChangeArrowheads="1"/>
            </p:cNvSpPr>
            <p:nvPr/>
          </p:nvSpPr>
          <p:spPr bwMode="auto">
            <a:xfrm>
              <a:off x="320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2" name="AutoShape 160"/>
            <p:cNvSpPr>
              <a:spLocks noChangeArrowheads="1"/>
            </p:cNvSpPr>
            <p:nvPr/>
          </p:nvSpPr>
          <p:spPr bwMode="auto">
            <a:xfrm>
              <a:off x="3816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3" name="AutoShape 161"/>
            <p:cNvSpPr>
              <a:spLocks noChangeArrowheads="1"/>
            </p:cNvSpPr>
            <p:nvPr/>
          </p:nvSpPr>
          <p:spPr bwMode="auto">
            <a:xfrm>
              <a:off x="289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4" name="AutoShape 162"/>
            <p:cNvSpPr>
              <a:spLocks noChangeArrowheads="1"/>
            </p:cNvSpPr>
            <p:nvPr/>
          </p:nvSpPr>
          <p:spPr bwMode="auto">
            <a:xfrm>
              <a:off x="351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5" name="AutoShape 163"/>
            <p:cNvSpPr>
              <a:spLocks noChangeArrowheads="1"/>
            </p:cNvSpPr>
            <p:nvPr/>
          </p:nvSpPr>
          <p:spPr bwMode="auto">
            <a:xfrm>
              <a:off x="3969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6" name="AutoShape 164"/>
            <p:cNvSpPr>
              <a:spLocks noChangeArrowheads="1"/>
            </p:cNvSpPr>
            <p:nvPr/>
          </p:nvSpPr>
          <p:spPr bwMode="auto">
            <a:xfrm>
              <a:off x="4581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7" name="AutoShape 165"/>
            <p:cNvSpPr>
              <a:spLocks noChangeArrowheads="1"/>
            </p:cNvSpPr>
            <p:nvPr/>
          </p:nvSpPr>
          <p:spPr bwMode="auto">
            <a:xfrm>
              <a:off x="366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8" name="AutoShape 166"/>
            <p:cNvSpPr>
              <a:spLocks noChangeArrowheads="1"/>
            </p:cNvSpPr>
            <p:nvPr/>
          </p:nvSpPr>
          <p:spPr bwMode="auto">
            <a:xfrm>
              <a:off x="4275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29" name="AutoShape 167"/>
            <p:cNvSpPr>
              <a:spLocks noChangeArrowheads="1"/>
            </p:cNvSpPr>
            <p:nvPr/>
          </p:nvSpPr>
          <p:spPr bwMode="auto">
            <a:xfrm>
              <a:off x="4734" y="155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0" name="Line 168"/>
            <p:cNvSpPr>
              <a:spLocks noChangeShapeType="1"/>
            </p:cNvSpPr>
            <p:nvPr/>
          </p:nvSpPr>
          <p:spPr bwMode="auto">
            <a:xfrm>
              <a:off x="938" y="1636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31" name="AutoShape 169"/>
            <p:cNvSpPr>
              <a:spLocks noChangeArrowheads="1"/>
            </p:cNvSpPr>
            <p:nvPr/>
          </p:nvSpPr>
          <p:spPr bwMode="auto">
            <a:xfrm>
              <a:off x="91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2" name="AutoShape 170"/>
            <p:cNvSpPr>
              <a:spLocks noChangeArrowheads="1"/>
            </p:cNvSpPr>
            <p:nvPr/>
          </p:nvSpPr>
          <p:spPr bwMode="auto">
            <a:xfrm>
              <a:off x="10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3" name="AutoShape 171"/>
            <p:cNvSpPr>
              <a:spLocks noChangeArrowheads="1"/>
            </p:cNvSpPr>
            <p:nvPr/>
          </p:nvSpPr>
          <p:spPr bwMode="auto">
            <a:xfrm>
              <a:off x="137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4" name="AutoShape 172"/>
            <p:cNvSpPr>
              <a:spLocks noChangeArrowheads="1"/>
            </p:cNvSpPr>
            <p:nvPr/>
          </p:nvSpPr>
          <p:spPr bwMode="auto">
            <a:xfrm>
              <a:off x="182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5" name="AutoShape 173"/>
            <p:cNvSpPr>
              <a:spLocks noChangeArrowheads="1"/>
            </p:cNvSpPr>
            <p:nvPr/>
          </p:nvSpPr>
          <p:spPr bwMode="auto">
            <a:xfrm>
              <a:off x="335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6" name="AutoShape 174"/>
            <p:cNvSpPr>
              <a:spLocks noChangeArrowheads="1"/>
            </p:cNvSpPr>
            <p:nvPr/>
          </p:nvSpPr>
          <p:spPr bwMode="auto">
            <a:xfrm>
              <a:off x="412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7" name="AutoShape 175"/>
            <p:cNvSpPr>
              <a:spLocks noChangeArrowheads="1"/>
            </p:cNvSpPr>
            <p:nvPr/>
          </p:nvSpPr>
          <p:spPr bwMode="auto">
            <a:xfrm>
              <a:off x="442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8" name="AutoShape 176"/>
            <p:cNvSpPr>
              <a:spLocks noChangeArrowheads="1"/>
            </p:cNvSpPr>
            <p:nvPr/>
          </p:nvSpPr>
          <p:spPr bwMode="auto">
            <a:xfrm>
              <a:off x="488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39" name="AutoShape 177"/>
            <p:cNvSpPr>
              <a:spLocks noChangeArrowheads="1"/>
            </p:cNvSpPr>
            <p:nvPr/>
          </p:nvSpPr>
          <p:spPr bwMode="auto">
            <a:xfrm>
              <a:off x="1217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0" name="AutoShape 178"/>
            <p:cNvSpPr>
              <a:spLocks noChangeArrowheads="1"/>
            </p:cNvSpPr>
            <p:nvPr/>
          </p:nvSpPr>
          <p:spPr bwMode="auto">
            <a:xfrm>
              <a:off x="152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1" name="AutoShape 179"/>
            <p:cNvSpPr>
              <a:spLocks noChangeArrowheads="1"/>
            </p:cNvSpPr>
            <p:nvPr/>
          </p:nvSpPr>
          <p:spPr bwMode="auto">
            <a:xfrm>
              <a:off x="198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2" name="AutoShape 180"/>
            <p:cNvSpPr>
              <a:spLocks noChangeArrowheads="1"/>
            </p:cNvSpPr>
            <p:nvPr/>
          </p:nvSpPr>
          <p:spPr bwMode="auto">
            <a:xfrm>
              <a:off x="2440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3" name="AutoShape 181"/>
            <p:cNvSpPr>
              <a:spLocks noChangeArrowheads="1"/>
            </p:cNvSpPr>
            <p:nvPr/>
          </p:nvSpPr>
          <p:spPr bwMode="auto">
            <a:xfrm>
              <a:off x="167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4" name="AutoShape 182"/>
            <p:cNvSpPr>
              <a:spLocks noChangeArrowheads="1"/>
            </p:cNvSpPr>
            <p:nvPr/>
          </p:nvSpPr>
          <p:spPr bwMode="auto">
            <a:xfrm>
              <a:off x="213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5" name="AutoShape 183"/>
            <p:cNvSpPr>
              <a:spLocks noChangeArrowheads="1"/>
            </p:cNvSpPr>
            <p:nvPr/>
          </p:nvSpPr>
          <p:spPr bwMode="auto">
            <a:xfrm>
              <a:off x="2593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6" name="AutoShape 184"/>
            <p:cNvSpPr>
              <a:spLocks noChangeArrowheads="1"/>
            </p:cNvSpPr>
            <p:nvPr/>
          </p:nvSpPr>
          <p:spPr bwMode="auto">
            <a:xfrm>
              <a:off x="3052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7" name="AutoShape 185"/>
            <p:cNvSpPr>
              <a:spLocks noChangeArrowheads="1"/>
            </p:cNvSpPr>
            <p:nvPr/>
          </p:nvSpPr>
          <p:spPr bwMode="auto">
            <a:xfrm>
              <a:off x="2288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8" name="AutoShape 186"/>
            <p:cNvSpPr>
              <a:spLocks noChangeArrowheads="1"/>
            </p:cNvSpPr>
            <p:nvPr/>
          </p:nvSpPr>
          <p:spPr bwMode="auto">
            <a:xfrm>
              <a:off x="274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49" name="AutoShape 187"/>
            <p:cNvSpPr>
              <a:spLocks noChangeArrowheads="1"/>
            </p:cNvSpPr>
            <p:nvPr/>
          </p:nvSpPr>
          <p:spPr bwMode="auto">
            <a:xfrm>
              <a:off x="320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0" name="AutoShape 188"/>
            <p:cNvSpPr>
              <a:spLocks noChangeArrowheads="1"/>
            </p:cNvSpPr>
            <p:nvPr/>
          </p:nvSpPr>
          <p:spPr bwMode="auto">
            <a:xfrm>
              <a:off x="3816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1" name="AutoShape 189"/>
            <p:cNvSpPr>
              <a:spLocks noChangeArrowheads="1"/>
            </p:cNvSpPr>
            <p:nvPr/>
          </p:nvSpPr>
          <p:spPr bwMode="auto">
            <a:xfrm>
              <a:off x="289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2" name="AutoShape 190"/>
            <p:cNvSpPr>
              <a:spLocks noChangeArrowheads="1"/>
            </p:cNvSpPr>
            <p:nvPr/>
          </p:nvSpPr>
          <p:spPr bwMode="auto">
            <a:xfrm>
              <a:off x="351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3" name="AutoShape 191"/>
            <p:cNvSpPr>
              <a:spLocks noChangeArrowheads="1"/>
            </p:cNvSpPr>
            <p:nvPr/>
          </p:nvSpPr>
          <p:spPr bwMode="auto">
            <a:xfrm>
              <a:off x="3969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4" name="AutoShape 192"/>
            <p:cNvSpPr>
              <a:spLocks noChangeArrowheads="1"/>
            </p:cNvSpPr>
            <p:nvPr/>
          </p:nvSpPr>
          <p:spPr bwMode="auto">
            <a:xfrm>
              <a:off x="4581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5" name="AutoShape 193"/>
            <p:cNvSpPr>
              <a:spLocks noChangeArrowheads="1"/>
            </p:cNvSpPr>
            <p:nvPr/>
          </p:nvSpPr>
          <p:spPr bwMode="auto">
            <a:xfrm>
              <a:off x="366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6" name="AutoShape 194"/>
            <p:cNvSpPr>
              <a:spLocks noChangeArrowheads="1"/>
            </p:cNvSpPr>
            <p:nvPr/>
          </p:nvSpPr>
          <p:spPr bwMode="auto">
            <a:xfrm>
              <a:off x="4275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7" name="AutoShape 195"/>
            <p:cNvSpPr>
              <a:spLocks noChangeArrowheads="1"/>
            </p:cNvSpPr>
            <p:nvPr/>
          </p:nvSpPr>
          <p:spPr bwMode="auto">
            <a:xfrm>
              <a:off x="4734" y="163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58" name="Line 196"/>
            <p:cNvSpPr>
              <a:spLocks noChangeShapeType="1"/>
            </p:cNvSpPr>
            <p:nvPr/>
          </p:nvSpPr>
          <p:spPr bwMode="auto">
            <a:xfrm>
              <a:off x="938" y="1721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59" name="AutoShape 197"/>
            <p:cNvSpPr>
              <a:spLocks noChangeArrowheads="1"/>
            </p:cNvSpPr>
            <p:nvPr/>
          </p:nvSpPr>
          <p:spPr bwMode="auto">
            <a:xfrm>
              <a:off x="912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0" name="AutoShape 198"/>
            <p:cNvSpPr>
              <a:spLocks noChangeArrowheads="1"/>
            </p:cNvSpPr>
            <p:nvPr/>
          </p:nvSpPr>
          <p:spPr bwMode="auto">
            <a:xfrm>
              <a:off x="1064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1" name="AutoShape 199"/>
            <p:cNvSpPr>
              <a:spLocks noChangeArrowheads="1"/>
            </p:cNvSpPr>
            <p:nvPr/>
          </p:nvSpPr>
          <p:spPr bwMode="auto">
            <a:xfrm>
              <a:off x="1370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2" name="AutoShape 200"/>
            <p:cNvSpPr>
              <a:spLocks noChangeArrowheads="1"/>
            </p:cNvSpPr>
            <p:nvPr/>
          </p:nvSpPr>
          <p:spPr bwMode="auto">
            <a:xfrm>
              <a:off x="1829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3" name="AutoShape 201"/>
            <p:cNvSpPr>
              <a:spLocks noChangeArrowheads="1"/>
            </p:cNvSpPr>
            <p:nvPr/>
          </p:nvSpPr>
          <p:spPr bwMode="auto">
            <a:xfrm>
              <a:off x="1217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4" name="AutoShape 202"/>
            <p:cNvSpPr>
              <a:spLocks noChangeArrowheads="1"/>
            </p:cNvSpPr>
            <p:nvPr/>
          </p:nvSpPr>
          <p:spPr bwMode="auto">
            <a:xfrm>
              <a:off x="1523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5" name="AutoShape 203"/>
            <p:cNvSpPr>
              <a:spLocks noChangeArrowheads="1"/>
            </p:cNvSpPr>
            <p:nvPr/>
          </p:nvSpPr>
          <p:spPr bwMode="auto">
            <a:xfrm>
              <a:off x="1676" y="172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6" name="Line 204"/>
            <p:cNvSpPr>
              <a:spLocks noChangeShapeType="1"/>
            </p:cNvSpPr>
            <p:nvPr/>
          </p:nvSpPr>
          <p:spPr bwMode="auto">
            <a:xfrm>
              <a:off x="938" y="1806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67" name="AutoShape 205"/>
            <p:cNvSpPr>
              <a:spLocks noChangeArrowheads="1"/>
            </p:cNvSpPr>
            <p:nvPr/>
          </p:nvSpPr>
          <p:spPr bwMode="auto">
            <a:xfrm>
              <a:off x="91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8" name="AutoShape 206"/>
            <p:cNvSpPr>
              <a:spLocks noChangeArrowheads="1"/>
            </p:cNvSpPr>
            <p:nvPr/>
          </p:nvSpPr>
          <p:spPr bwMode="auto">
            <a:xfrm>
              <a:off x="10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69" name="AutoShape 207"/>
            <p:cNvSpPr>
              <a:spLocks noChangeArrowheads="1"/>
            </p:cNvSpPr>
            <p:nvPr/>
          </p:nvSpPr>
          <p:spPr bwMode="auto">
            <a:xfrm>
              <a:off x="137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0" name="AutoShape 208"/>
            <p:cNvSpPr>
              <a:spLocks noChangeArrowheads="1"/>
            </p:cNvSpPr>
            <p:nvPr/>
          </p:nvSpPr>
          <p:spPr bwMode="auto">
            <a:xfrm>
              <a:off x="182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1" name="AutoShape 209"/>
            <p:cNvSpPr>
              <a:spLocks noChangeArrowheads="1"/>
            </p:cNvSpPr>
            <p:nvPr/>
          </p:nvSpPr>
          <p:spPr bwMode="auto">
            <a:xfrm>
              <a:off x="335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2" name="AutoShape 210"/>
            <p:cNvSpPr>
              <a:spLocks noChangeArrowheads="1"/>
            </p:cNvSpPr>
            <p:nvPr/>
          </p:nvSpPr>
          <p:spPr bwMode="auto">
            <a:xfrm>
              <a:off x="412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3" name="AutoShape 211"/>
            <p:cNvSpPr>
              <a:spLocks noChangeArrowheads="1"/>
            </p:cNvSpPr>
            <p:nvPr/>
          </p:nvSpPr>
          <p:spPr bwMode="auto">
            <a:xfrm>
              <a:off x="442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4" name="AutoShape 212"/>
            <p:cNvSpPr>
              <a:spLocks noChangeArrowheads="1"/>
            </p:cNvSpPr>
            <p:nvPr/>
          </p:nvSpPr>
          <p:spPr bwMode="auto">
            <a:xfrm>
              <a:off x="488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5" name="AutoShape 213"/>
            <p:cNvSpPr>
              <a:spLocks noChangeArrowheads="1"/>
            </p:cNvSpPr>
            <p:nvPr/>
          </p:nvSpPr>
          <p:spPr bwMode="auto">
            <a:xfrm>
              <a:off x="1217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6" name="AutoShape 214"/>
            <p:cNvSpPr>
              <a:spLocks noChangeArrowheads="1"/>
            </p:cNvSpPr>
            <p:nvPr/>
          </p:nvSpPr>
          <p:spPr bwMode="auto">
            <a:xfrm>
              <a:off x="152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7" name="AutoShape 215"/>
            <p:cNvSpPr>
              <a:spLocks noChangeArrowheads="1"/>
            </p:cNvSpPr>
            <p:nvPr/>
          </p:nvSpPr>
          <p:spPr bwMode="auto">
            <a:xfrm>
              <a:off x="198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8" name="AutoShape 216"/>
            <p:cNvSpPr>
              <a:spLocks noChangeArrowheads="1"/>
            </p:cNvSpPr>
            <p:nvPr/>
          </p:nvSpPr>
          <p:spPr bwMode="auto">
            <a:xfrm>
              <a:off x="2440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79" name="AutoShape 217"/>
            <p:cNvSpPr>
              <a:spLocks noChangeArrowheads="1"/>
            </p:cNvSpPr>
            <p:nvPr/>
          </p:nvSpPr>
          <p:spPr bwMode="auto">
            <a:xfrm>
              <a:off x="167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0" name="AutoShape 218"/>
            <p:cNvSpPr>
              <a:spLocks noChangeArrowheads="1"/>
            </p:cNvSpPr>
            <p:nvPr/>
          </p:nvSpPr>
          <p:spPr bwMode="auto">
            <a:xfrm>
              <a:off x="213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1" name="AutoShape 219"/>
            <p:cNvSpPr>
              <a:spLocks noChangeArrowheads="1"/>
            </p:cNvSpPr>
            <p:nvPr/>
          </p:nvSpPr>
          <p:spPr bwMode="auto">
            <a:xfrm>
              <a:off x="2593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2" name="AutoShape 220"/>
            <p:cNvSpPr>
              <a:spLocks noChangeArrowheads="1"/>
            </p:cNvSpPr>
            <p:nvPr/>
          </p:nvSpPr>
          <p:spPr bwMode="auto">
            <a:xfrm>
              <a:off x="3052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3" name="AutoShape 221"/>
            <p:cNvSpPr>
              <a:spLocks noChangeArrowheads="1"/>
            </p:cNvSpPr>
            <p:nvPr/>
          </p:nvSpPr>
          <p:spPr bwMode="auto">
            <a:xfrm>
              <a:off x="2288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4" name="AutoShape 222"/>
            <p:cNvSpPr>
              <a:spLocks noChangeArrowheads="1"/>
            </p:cNvSpPr>
            <p:nvPr/>
          </p:nvSpPr>
          <p:spPr bwMode="auto">
            <a:xfrm>
              <a:off x="274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5" name="AutoShape 223"/>
            <p:cNvSpPr>
              <a:spLocks noChangeArrowheads="1"/>
            </p:cNvSpPr>
            <p:nvPr/>
          </p:nvSpPr>
          <p:spPr bwMode="auto">
            <a:xfrm>
              <a:off x="320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6" name="AutoShape 224"/>
            <p:cNvSpPr>
              <a:spLocks noChangeArrowheads="1"/>
            </p:cNvSpPr>
            <p:nvPr/>
          </p:nvSpPr>
          <p:spPr bwMode="auto">
            <a:xfrm>
              <a:off x="3816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7" name="AutoShape 225"/>
            <p:cNvSpPr>
              <a:spLocks noChangeArrowheads="1"/>
            </p:cNvSpPr>
            <p:nvPr/>
          </p:nvSpPr>
          <p:spPr bwMode="auto">
            <a:xfrm>
              <a:off x="289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8" name="AutoShape 226"/>
            <p:cNvSpPr>
              <a:spLocks noChangeArrowheads="1"/>
            </p:cNvSpPr>
            <p:nvPr/>
          </p:nvSpPr>
          <p:spPr bwMode="auto">
            <a:xfrm>
              <a:off x="351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89" name="AutoShape 227"/>
            <p:cNvSpPr>
              <a:spLocks noChangeArrowheads="1"/>
            </p:cNvSpPr>
            <p:nvPr/>
          </p:nvSpPr>
          <p:spPr bwMode="auto">
            <a:xfrm>
              <a:off x="3969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0" name="AutoShape 228"/>
            <p:cNvSpPr>
              <a:spLocks noChangeArrowheads="1"/>
            </p:cNvSpPr>
            <p:nvPr/>
          </p:nvSpPr>
          <p:spPr bwMode="auto">
            <a:xfrm>
              <a:off x="4581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1" name="AutoShape 229"/>
            <p:cNvSpPr>
              <a:spLocks noChangeArrowheads="1"/>
            </p:cNvSpPr>
            <p:nvPr/>
          </p:nvSpPr>
          <p:spPr bwMode="auto">
            <a:xfrm>
              <a:off x="366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2" name="AutoShape 230"/>
            <p:cNvSpPr>
              <a:spLocks noChangeArrowheads="1"/>
            </p:cNvSpPr>
            <p:nvPr/>
          </p:nvSpPr>
          <p:spPr bwMode="auto">
            <a:xfrm>
              <a:off x="4275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3" name="AutoShape 231"/>
            <p:cNvSpPr>
              <a:spLocks noChangeArrowheads="1"/>
            </p:cNvSpPr>
            <p:nvPr/>
          </p:nvSpPr>
          <p:spPr bwMode="auto">
            <a:xfrm>
              <a:off x="4734" y="180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4" name="Line 232"/>
            <p:cNvSpPr>
              <a:spLocks noChangeShapeType="1"/>
            </p:cNvSpPr>
            <p:nvPr/>
          </p:nvSpPr>
          <p:spPr bwMode="auto">
            <a:xfrm>
              <a:off x="938" y="1891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695" name="AutoShape 233"/>
            <p:cNvSpPr>
              <a:spLocks noChangeArrowheads="1"/>
            </p:cNvSpPr>
            <p:nvPr/>
          </p:nvSpPr>
          <p:spPr bwMode="auto">
            <a:xfrm>
              <a:off x="91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6" name="AutoShape 234"/>
            <p:cNvSpPr>
              <a:spLocks noChangeArrowheads="1"/>
            </p:cNvSpPr>
            <p:nvPr/>
          </p:nvSpPr>
          <p:spPr bwMode="auto">
            <a:xfrm>
              <a:off x="10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7" name="AutoShape 235"/>
            <p:cNvSpPr>
              <a:spLocks noChangeArrowheads="1"/>
            </p:cNvSpPr>
            <p:nvPr/>
          </p:nvSpPr>
          <p:spPr bwMode="auto">
            <a:xfrm>
              <a:off x="137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8" name="AutoShape 236"/>
            <p:cNvSpPr>
              <a:spLocks noChangeArrowheads="1"/>
            </p:cNvSpPr>
            <p:nvPr/>
          </p:nvSpPr>
          <p:spPr bwMode="auto">
            <a:xfrm>
              <a:off x="182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699" name="AutoShape 237"/>
            <p:cNvSpPr>
              <a:spLocks noChangeArrowheads="1"/>
            </p:cNvSpPr>
            <p:nvPr/>
          </p:nvSpPr>
          <p:spPr bwMode="auto">
            <a:xfrm>
              <a:off x="335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0" name="AutoShape 238"/>
            <p:cNvSpPr>
              <a:spLocks noChangeArrowheads="1"/>
            </p:cNvSpPr>
            <p:nvPr/>
          </p:nvSpPr>
          <p:spPr bwMode="auto">
            <a:xfrm>
              <a:off x="412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1" name="AutoShape 239"/>
            <p:cNvSpPr>
              <a:spLocks noChangeArrowheads="1"/>
            </p:cNvSpPr>
            <p:nvPr/>
          </p:nvSpPr>
          <p:spPr bwMode="auto">
            <a:xfrm>
              <a:off x="442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2" name="AutoShape 240"/>
            <p:cNvSpPr>
              <a:spLocks noChangeArrowheads="1"/>
            </p:cNvSpPr>
            <p:nvPr/>
          </p:nvSpPr>
          <p:spPr bwMode="auto">
            <a:xfrm>
              <a:off x="488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3" name="AutoShape 241"/>
            <p:cNvSpPr>
              <a:spLocks noChangeArrowheads="1"/>
            </p:cNvSpPr>
            <p:nvPr/>
          </p:nvSpPr>
          <p:spPr bwMode="auto">
            <a:xfrm>
              <a:off x="1217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4" name="AutoShape 242"/>
            <p:cNvSpPr>
              <a:spLocks noChangeArrowheads="1"/>
            </p:cNvSpPr>
            <p:nvPr/>
          </p:nvSpPr>
          <p:spPr bwMode="auto">
            <a:xfrm>
              <a:off x="152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5" name="AutoShape 243"/>
            <p:cNvSpPr>
              <a:spLocks noChangeArrowheads="1"/>
            </p:cNvSpPr>
            <p:nvPr/>
          </p:nvSpPr>
          <p:spPr bwMode="auto">
            <a:xfrm>
              <a:off x="198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6" name="AutoShape 244"/>
            <p:cNvSpPr>
              <a:spLocks noChangeArrowheads="1"/>
            </p:cNvSpPr>
            <p:nvPr/>
          </p:nvSpPr>
          <p:spPr bwMode="auto">
            <a:xfrm>
              <a:off x="2440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7" name="AutoShape 245"/>
            <p:cNvSpPr>
              <a:spLocks noChangeArrowheads="1"/>
            </p:cNvSpPr>
            <p:nvPr/>
          </p:nvSpPr>
          <p:spPr bwMode="auto">
            <a:xfrm>
              <a:off x="167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8" name="AutoShape 246"/>
            <p:cNvSpPr>
              <a:spLocks noChangeArrowheads="1"/>
            </p:cNvSpPr>
            <p:nvPr/>
          </p:nvSpPr>
          <p:spPr bwMode="auto">
            <a:xfrm>
              <a:off x="213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09" name="AutoShape 247"/>
            <p:cNvSpPr>
              <a:spLocks noChangeArrowheads="1"/>
            </p:cNvSpPr>
            <p:nvPr/>
          </p:nvSpPr>
          <p:spPr bwMode="auto">
            <a:xfrm>
              <a:off x="2593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0" name="AutoShape 248"/>
            <p:cNvSpPr>
              <a:spLocks noChangeArrowheads="1"/>
            </p:cNvSpPr>
            <p:nvPr/>
          </p:nvSpPr>
          <p:spPr bwMode="auto">
            <a:xfrm>
              <a:off x="3052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1" name="AutoShape 249"/>
            <p:cNvSpPr>
              <a:spLocks noChangeArrowheads="1"/>
            </p:cNvSpPr>
            <p:nvPr/>
          </p:nvSpPr>
          <p:spPr bwMode="auto">
            <a:xfrm>
              <a:off x="2288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2" name="AutoShape 250"/>
            <p:cNvSpPr>
              <a:spLocks noChangeArrowheads="1"/>
            </p:cNvSpPr>
            <p:nvPr/>
          </p:nvSpPr>
          <p:spPr bwMode="auto">
            <a:xfrm>
              <a:off x="274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3" name="AutoShape 251"/>
            <p:cNvSpPr>
              <a:spLocks noChangeArrowheads="1"/>
            </p:cNvSpPr>
            <p:nvPr/>
          </p:nvSpPr>
          <p:spPr bwMode="auto">
            <a:xfrm>
              <a:off x="320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4" name="AutoShape 252"/>
            <p:cNvSpPr>
              <a:spLocks noChangeArrowheads="1"/>
            </p:cNvSpPr>
            <p:nvPr/>
          </p:nvSpPr>
          <p:spPr bwMode="auto">
            <a:xfrm>
              <a:off x="3816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5" name="AutoShape 253"/>
            <p:cNvSpPr>
              <a:spLocks noChangeArrowheads="1"/>
            </p:cNvSpPr>
            <p:nvPr/>
          </p:nvSpPr>
          <p:spPr bwMode="auto">
            <a:xfrm>
              <a:off x="289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6" name="AutoShape 254"/>
            <p:cNvSpPr>
              <a:spLocks noChangeArrowheads="1"/>
            </p:cNvSpPr>
            <p:nvPr/>
          </p:nvSpPr>
          <p:spPr bwMode="auto">
            <a:xfrm>
              <a:off x="351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7" name="AutoShape 255"/>
            <p:cNvSpPr>
              <a:spLocks noChangeArrowheads="1"/>
            </p:cNvSpPr>
            <p:nvPr/>
          </p:nvSpPr>
          <p:spPr bwMode="auto">
            <a:xfrm>
              <a:off x="3969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8" name="AutoShape 256"/>
            <p:cNvSpPr>
              <a:spLocks noChangeArrowheads="1"/>
            </p:cNvSpPr>
            <p:nvPr/>
          </p:nvSpPr>
          <p:spPr bwMode="auto">
            <a:xfrm>
              <a:off x="4581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19" name="AutoShape 257"/>
            <p:cNvSpPr>
              <a:spLocks noChangeArrowheads="1"/>
            </p:cNvSpPr>
            <p:nvPr/>
          </p:nvSpPr>
          <p:spPr bwMode="auto">
            <a:xfrm>
              <a:off x="366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0" name="AutoShape 258"/>
            <p:cNvSpPr>
              <a:spLocks noChangeArrowheads="1"/>
            </p:cNvSpPr>
            <p:nvPr/>
          </p:nvSpPr>
          <p:spPr bwMode="auto">
            <a:xfrm>
              <a:off x="4275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1" name="AutoShape 259"/>
            <p:cNvSpPr>
              <a:spLocks noChangeArrowheads="1"/>
            </p:cNvSpPr>
            <p:nvPr/>
          </p:nvSpPr>
          <p:spPr bwMode="auto">
            <a:xfrm>
              <a:off x="4734" y="1891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2" name="Line 260"/>
            <p:cNvSpPr>
              <a:spLocks noChangeShapeType="1"/>
            </p:cNvSpPr>
            <p:nvPr/>
          </p:nvSpPr>
          <p:spPr bwMode="auto">
            <a:xfrm>
              <a:off x="938" y="1976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723" name="AutoShape 261"/>
            <p:cNvSpPr>
              <a:spLocks noChangeArrowheads="1"/>
            </p:cNvSpPr>
            <p:nvPr/>
          </p:nvSpPr>
          <p:spPr bwMode="auto">
            <a:xfrm>
              <a:off x="91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4" name="AutoShape 262"/>
            <p:cNvSpPr>
              <a:spLocks noChangeArrowheads="1"/>
            </p:cNvSpPr>
            <p:nvPr/>
          </p:nvSpPr>
          <p:spPr bwMode="auto">
            <a:xfrm>
              <a:off x="10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5" name="AutoShape 263"/>
            <p:cNvSpPr>
              <a:spLocks noChangeArrowheads="1"/>
            </p:cNvSpPr>
            <p:nvPr/>
          </p:nvSpPr>
          <p:spPr bwMode="auto">
            <a:xfrm>
              <a:off x="137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6" name="AutoShape 264"/>
            <p:cNvSpPr>
              <a:spLocks noChangeArrowheads="1"/>
            </p:cNvSpPr>
            <p:nvPr/>
          </p:nvSpPr>
          <p:spPr bwMode="auto">
            <a:xfrm>
              <a:off x="182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7" name="AutoShape 265"/>
            <p:cNvSpPr>
              <a:spLocks noChangeArrowheads="1"/>
            </p:cNvSpPr>
            <p:nvPr/>
          </p:nvSpPr>
          <p:spPr bwMode="auto">
            <a:xfrm>
              <a:off x="335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8" name="AutoShape 266"/>
            <p:cNvSpPr>
              <a:spLocks noChangeArrowheads="1"/>
            </p:cNvSpPr>
            <p:nvPr/>
          </p:nvSpPr>
          <p:spPr bwMode="auto">
            <a:xfrm>
              <a:off x="1217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29" name="AutoShape 267"/>
            <p:cNvSpPr>
              <a:spLocks noChangeArrowheads="1"/>
            </p:cNvSpPr>
            <p:nvPr/>
          </p:nvSpPr>
          <p:spPr bwMode="auto">
            <a:xfrm>
              <a:off x="152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0" name="AutoShape 268"/>
            <p:cNvSpPr>
              <a:spLocks noChangeArrowheads="1"/>
            </p:cNvSpPr>
            <p:nvPr/>
          </p:nvSpPr>
          <p:spPr bwMode="auto">
            <a:xfrm>
              <a:off x="198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1" name="AutoShape 269"/>
            <p:cNvSpPr>
              <a:spLocks noChangeArrowheads="1"/>
            </p:cNvSpPr>
            <p:nvPr/>
          </p:nvSpPr>
          <p:spPr bwMode="auto">
            <a:xfrm>
              <a:off x="2440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2" name="AutoShape 270"/>
            <p:cNvSpPr>
              <a:spLocks noChangeArrowheads="1"/>
            </p:cNvSpPr>
            <p:nvPr/>
          </p:nvSpPr>
          <p:spPr bwMode="auto">
            <a:xfrm>
              <a:off x="167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3" name="AutoShape 271"/>
            <p:cNvSpPr>
              <a:spLocks noChangeArrowheads="1"/>
            </p:cNvSpPr>
            <p:nvPr/>
          </p:nvSpPr>
          <p:spPr bwMode="auto">
            <a:xfrm>
              <a:off x="213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4" name="AutoShape 272"/>
            <p:cNvSpPr>
              <a:spLocks noChangeArrowheads="1"/>
            </p:cNvSpPr>
            <p:nvPr/>
          </p:nvSpPr>
          <p:spPr bwMode="auto">
            <a:xfrm>
              <a:off x="2593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5" name="AutoShape 273"/>
            <p:cNvSpPr>
              <a:spLocks noChangeArrowheads="1"/>
            </p:cNvSpPr>
            <p:nvPr/>
          </p:nvSpPr>
          <p:spPr bwMode="auto">
            <a:xfrm>
              <a:off x="3052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6" name="AutoShape 274"/>
            <p:cNvSpPr>
              <a:spLocks noChangeArrowheads="1"/>
            </p:cNvSpPr>
            <p:nvPr/>
          </p:nvSpPr>
          <p:spPr bwMode="auto">
            <a:xfrm>
              <a:off x="2288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7" name="AutoShape 275"/>
            <p:cNvSpPr>
              <a:spLocks noChangeArrowheads="1"/>
            </p:cNvSpPr>
            <p:nvPr/>
          </p:nvSpPr>
          <p:spPr bwMode="auto">
            <a:xfrm>
              <a:off x="274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8" name="AutoShape 276"/>
            <p:cNvSpPr>
              <a:spLocks noChangeArrowheads="1"/>
            </p:cNvSpPr>
            <p:nvPr/>
          </p:nvSpPr>
          <p:spPr bwMode="auto">
            <a:xfrm>
              <a:off x="3205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39" name="AutoShape 277"/>
            <p:cNvSpPr>
              <a:spLocks noChangeArrowheads="1"/>
            </p:cNvSpPr>
            <p:nvPr/>
          </p:nvSpPr>
          <p:spPr bwMode="auto">
            <a:xfrm>
              <a:off x="3816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0" name="AutoShape 278"/>
            <p:cNvSpPr>
              <a:spLocks noChangeArrowheads="1"/>
            </p:cNvSpPr>
            <p:nvPr/>
          </p:nvSpPr>
          <p:spPr bwMode="auto">
            <a:xfrm>
              <a:off x="2899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1" name="AutoShape 279"/>
            <p:cNvSpPr>
              <a:spLocks noChangeArrowheads="1"/>
            </p:cNvSpPr>
            <p:nvPr/>
          </p:nvSpPr>
          <p:spPr bwMode="auto">
            <a:xfrm>
              <a:off x="3511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2" name="AutoShape 280"/>
            <p:cNvSpPr>
              <a:spLocks noChangeArrowheads="1"/>
            </p:cNvSpPr>
            <p:nvPr/>
          </p:nvSpPr>
          <p:spPr bwMode="auto">
            <a:xfrm>
              <a:off x="3664" y="1976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3" name="Line 281"/>
            <p:cNvSpPr>
              <a:spLocks noChangeShapeType="1"/>
            </p:cNvSpPr>
            <p:nvPr/>
          </p:nvSpPr>
          <p:spPr bwMode="auto">
            <a:xfrm>
              <a:off x="938" y="2060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744" name="AutoShape 282"/>
            <p:cNvSpPr>
              <a:spLocks noChangeArrowheads="1"/>
            </p:cNvSpPr>
            <p:nvPr/>
          </p:nvSpPr>
          <p:spPr bwMode="auto">
            <a:xfrm>
              <a:off x="91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5" name="AutoShape 283"/>
            <p:cNvSpPr>
              <a:spLocks noChangeArrowheads="1"/>
            </p:cNvSpPr>
            <p:nvPr/>
          </p:nvSpPr>
          <p:spPr bwMode="auto">
            <a:xfrm>
              <a:off x="10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6" name="AutoShape 284"/>
            <p:cNvSpPr>
              <a:spLocks noChangeArrowheads="1"/>
            </p:cNvSpPr>
            <p:nvPr/>
          </p:nvSpPr>
          <p:spPr bwMode="auto">
            <a:xfrm>
              <a:off x="137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7" name="AutoShape 285"/>
            <p:cNvSpPr>
              <a:spLocks noChangeArrowheads="1"/>
            </p:cNvSpPr>
            <p:nvPr/>
          </p:nvSpPr>
          <p:spPr bwMode="auto">
            <a:xfrm>
              <a:off x="182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8" name="AutoShape 286"/>
            <p:cNvSpPr>
              <a:spLocks noChangeArrowheads="1"/>
            </p:cNvSpPr>
            <p:nvPr/>
          </p:nvSpPr>
          <p:spPr bwMode="auto">
            <a:xfrm>
              <a:off x="335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49" name="AutoShape 287"/>
            <p:cNvSpPr>
              <a:spLocks noChangeArrowheads="1"/>
            </p:cNvSpPr>
            <p:nvPr/>
          </p:nvSpPr>
          <p:spPr bwMode="auto">
            <a:xfrm>
              <a:off x="412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0" name="AutoShape 288"/>
            <p:cNvSpPr>
              <a:spLocks noChangeArrowheads="1"/>
            </p:cNvSpPr>
            <p:nvPr/>
          </p:nvSpPr>
          <p:spPr bwMode="auto">
            <a:xfrm>
              <a:off x="442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1" name="AutoShape 289"/>
            <p:cNvSpPr>
              <a:spLocks noChangeArrowheads="1"/>
            </p:cNvSpPr>
            <p:nvPr/>
          </p:nvSpPr>
          <p:spPr bwMode="auto">
            <a:xfrm>
              <a:off x="488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2" name="AutoShape 290"/>
            <p:cNvSpPr>
              <a:spLocks noChangeArrowheads="1"/>
            </p:cNvSpPr>
            <p:nvPr/>
          </p:nvSpPr>
          <p:spPr bwMode="auto">
            <a:xfrm>
              <a:off x="1217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3" name="AutoShape 291"/>
            <p:cNvSpPr>
              <a:spLocks noChangeArrowheads="1"/>
            </p:cNvSpPr>
            <p:nvPr/>
          </p:nvSpPr>
          <p:spPr bwMode="auto">
            <a:xfrm>
              <a:off x="152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4" name="AutoShape 292"/>
            <p:cNvSpPr>
              <a:spLocks noChangeArrowheads="1"/>
            </p:cNvSpPr>
            <p:nvPr/>
          </p:nvSpPr>
          <p:spPr bwMode="auto">
            <a:xfrm>
              <a:off x="198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5" name="AutoShape 293"/>
            <p:cNvSpPr>
              <a:spLocks noChangeArrowheads="1"/>
            </p:cNvSpPr>
            <p:nvPr/>
          </p:nvSpPr>
          <p:spPr bwMode="auto">
            <a:xfrm>
              <a:off x="2440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6" name="AutoShape 294"/>
            <p:cNvSpPr>
              <a:spLocks noChangeArrowheads="1"/>
            </p:cNvSpPr>
            <p:nvPr/>
          </p:nvSpPr>
          <p:spPr bwMode="auto">
            <a:xfrm>
              <a:off x="167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7" name="AutoShape 295"/>
            <p:cNvSpPr>
              <a:spLocks noChangeArrowheads="1"/>
            </p:cNvSpPr>
            <p:nvPr/>
          </p:nvSpPr>
          <p:spPr bwMode="auto">
            <a:xfrm>
              <a:off x="213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8" name="AutoShape 296"/>
            <p:cNvSpPr>
              <a:spLocks noChangeArrowheads="1"/>
            </p:cNvSpPr>
            <p:nvPr/>
          </p:nvSpPr>
          <p:spPr bwMode="auto">
            <a:xfrm>
              <a:off x="2593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59" name="AutoShape 297"/>
            <p:cNvSpPr>
              <a:spLocks noChangeArrowheads="1"/>
            </p:cNvSpPr>
            <p:nvPr/>
          </p:nvSpPr>
          <p:spPr bwMode="auto">
            <a:xfrm>
              <a:off x="3052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0" name="AutoShape 298"/>
            <p:cNvSpPr>
              <a:spLocks noChangeArrowheads="1"/>
            </p:cNvSpPr>
            <p:nvPr/>
          </p:nvSpPr>
          <p:spPr bwMode="auto">
            <a:xfrm>
              <a:off x="2288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1" name="AutoShape 299"/>
            <p:cNvSpPr>
              <a:spLocks noChangeArrowheads="1"/>
            </p:cNvSpPr>
            <p:nvPr/>
          </p:nvSpPr>
          <p:spPr bwMode="auto">
            <a:xfrm>
              <a:off x="274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2" name="AutoShape 300"/>
            <p:cNvSpPr>
              <a:spLocks noChangeArrowheads="1"/>
            </p:cNvSpPr>
            <p:nvPr/>
          </p:nvSpPr>
          <p:spPr bwMode="auto">
            <a:xfrm>
              <a:off x="320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3" name="AutoShape 301"/>
            <p:cNvSpPr>
              <a:spLocks noChangeArrowheads="1"/>
            </p:cNvSpPr>
            <p:nvPr/>
          </p:nvSpPr>
          <p:spPr bwMode="auto">
            <a:xfrm>
              <a:off x="3816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4" name="AutoShape 302"/>
            <p:cNvSpPr>
              <a:spLocks noChangeArrowheads="1"/>
            </p:cNvSpPr>
            <p:nvPr/>
          </p:nvSpPr>
          <p:spPr bwMode="auto">
            <a:xfrm>
              <a:off x="289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5" name="AutoShape 303"/>
            <p:cNvSpPr>
              <a:spLocks noChangeArrowheads="1"/>
            </p:cNvSpPr>
            <p:nvPr/>
          </p:nvSpPr>
          <p:spPr bwMode="auto">
            <a:xfrm>
              <a:off x="351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6" name="AutoShape 304"/>
            <p:cNvSpPr>
              <a:spLocks noChangeArrowheads="1"/>
            </p:cNvSpPr>
            <p:nvPr/>
          </p:nvSpPr>
          <p:spPr bwMode="auto">
            <a:xfrm>
              <a:off x="3969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7" name="AutoShape 305"/>
            <p:cNvSpPr>
              <a:spLocks noChangeArrowheads="1"/>
            </p:cNvSpPr>
            <p:nvPr/>
          </p:nvSpPr>
          <p:spPr bwMode="auto">
            <a:xfrm>
              <a:off x="4581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8" name="AutoShape 306"/>
            <p:cNvSpPr>
              <a:spLocks noChangeArrowheads="1"/>
            </p:cNvSpPr>
            <p:nvPr/>
          </p:nvSpPr>
          <p:spPr bwMode="auto">
            <a:xfrm>
              <a:off x="366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69" name="AutoShape 307"/>
            <p:cNvSpPr>
              <a:spLocks noChangeArrowheads="1"/>
            </p:cNvSpPr>
            <p:nvPr/>
          </p:nvSpPr>
          <p:spPr bwMode="auto">
            <a:xfrm>
              <a:off x="4275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0" name="AutoShape 308"/>
            <p:cNvSpPr>
              <a:spLocks noChangeArrowheads="1"/>
            </p:cNvSpPr>
            <p:nvPr/>
          </p:nvSpPr>
          <p:spPr bwMode="auto">
            <a:xfrm>
              <a:off x="4734" y="206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1" name="Line 309"/>
            <p:cNvSpPr>
              <a:spLocks noChangeShapeType="1"/>
            </p:cNvSpPr>
            <p:nvPr/>
          </p:nvSpPr>
          <p:spPr bwMode="auto">
            <a:xfrm>
              <a:off x="938" y="2145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772" name="AutoShape 310"/>
            <p:cNvSpPr>
              <a:spLocks noChangeArrowheads="1"/>
            </p:cNvSpPr>
            <p:nvPr/>
          </p:nvSpPr>
          <p:spPr bwMode="auto">
            <a:xfrm>
              <a:off x="91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3" name="AutoShape 311"/>
            <p:cNvSpPr>
              <a:spLocks noChangeArrowheads="1"/>
            </p:cNvSpPr>
            <p:nvPr/>
          </p:nvSpPr>
          <p:spPr bwMode="auto">
            <a:xfrm>
              <a:off x="10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4" name="AutoShape 312"/>
            <p:cNvSpPr>
              <a:spLocks noChangeArrowheads="1"/>
            </p:cNvSpPr>
            <p:nvPr/>
          </p:nvSpPr>
          <p:spPr bwMode="auto">
            <a:xfrm>
              <a:off x="137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5" name="AutoShape 313"/>
            <p:cNvSpPr>
              <a:spLocks noChangeArrowheads="1"/>
            </p:cNvSpPr>
            <p:nvPr/>
          </p:nvSpPr>
          <p:spPr bwMode="auto">
            <a:xfrm>
              <a:off x="182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6" name="AutoShape 314"/>
            <p:cNvSpPr>
              <a:spLocks noChangeArrowheads="1"/>
            </p:cNvSpPr>
            <p:nvPr/>
          </p:nvSpPr>
          <p:spPr bwMode="auto">
            <a:xfrm>
              <a:off x="335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7" name="AutoShape 315"/>
            <p:cNvSpPr>
              <a:spLocks noChangeArrowheads="1"/>
            </p:cNvSpPr>
            <p:nvPr/>
          </p:nvSpPr>
          <p:spPr bwMode="auto">
            <a:xfrm>
              <a:off x="412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8" name="AutoShape 316"/>
            <p:cNvSpPr>
              <a:spLocks noChangeArrowheads="1"/>
            </p:cNvSpPr>
            <p:nvPr/>
          </p:nvSpPr>
          <p:spPr bwMode="auto">
            <a:xfrm>
              <a:off x="442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79" name="AutoShape 317"/>
            <p:cNvSpPr>
              <a:spLocks noChangeArrowheads="1"/>
            </p:cNvSpPr>
            <p:nvPr/>
          </p:nvSpPr>
          <p:spPr bwMode="auto">
            <a:xfrm>
              <a:off x="488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0" name="AutoShape 318"/>
            <p:cNvSpPr>
              <a:spLocks noChangeArrowheads="1"/>
            </p:cNvSpPr>
            <p:nvPr/>
          </p:nvSpPr>
          <p:spPr bwMode="auto">
            <a:xfrm>
              <a:off x="1217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1" name="AutoShape 319"/>
            <p:cNvSpPr>
              <a:spLocks noChangeArrowheads="1"/>
            </p:cNvSpPr>
            <p:nvPr/>
          </p:nvSpPr>
          <p:spPr bwMode="auto">
            <a:xfrm>
              <a:off x="152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2" name="AutoShape 320"/>
            <p:cNvSpPr>
              <a:spLocks noChangeArrowheads="1"/>
            </p:cNvSpPr>
            <p:nvPr/>
          </p:nvSpPr>
          <p:spPr bwMode="auto">
            <a:xfrm>
              <a:off x="198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3" name="AutoShape 321"/>
            <p:cNvSpPr>
              <a:spLocks noChangeArrowheads="1"/>
            </p:cNvSpPr>
            <p:nvPr/>
          </p:nvSpPr>
          <p:spPr bwMode="auto">
            <a:xfrm>
              <a:off x="2440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4" name="AutoShape 322"/>
            <p:cNvSpPr>
              <a:spLocks noChangeArrowheads="1"/>
            </p:cNvSpPr>
            <p:nvPr/>
          </p:nvSpPr>
          <p:spPr bwMode="auto">
            <a:xfrm>
              <a:off x="167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5" name="AutoShape 323"/>
            <p:cNvSpPr>
              <a:spLocks noChangeArrowheads="1"/>
            </p:cNvSpPr>
            <p:nvPr/>
          </p:nvSpPr>
          <p:spPr bwMode="auto">
            <a:xfrm>
              <a:off x="213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6" name="AutoShape 324"/>
            <p:cNvSpPr>
              <a:spLocks noChangeArrowheads="1"/>
            </p:cNvSpPr>
            <p:nvPr/>
          </p:nvSpPr>
          <p:spPr bwMode="auto">
            <a:xfrm>
              <a:off x="2593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7" name="AutoShape 325"/>
            <p:cNvSpPr>
              <a:spLocks noChangeArrowheads="1"/>
            </p:cNvSpPr>
            <p:nvPr/>
          </p:nvSpPr>
          <p:spPr bwMode="auto">
            <a:xfrm>
              <a:off x="3052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8" name="AutoShape 326"/>
            <p:cNvSpPr>
              <a:spLocks noChangeArrowheads="1"/>
            </p:cNvSpPr>
            <p:nvPr/>
          </p:nvSpPr>
          <p:spPr bwMode="auto">
            <a:xfrm>
              <a:off x="2288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89" name="AutoShape 327"/>
            <p:cNvSpPr>
              <a:spLocks noChangeArrowheads="1"/>
            </p:cNvSpPr>
            <p:nvPr/>
          </p:nvSpPr>
          <p:spPr bwMode="auto">
            <a:xfrm>
              <a:off x="274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0" name="AutoShape 328"/>
            <p:cNvSpPr>
              <a:spLocks noChangeArrowheads="1"/>
            </p:cNvSpPr>
            <p:nvPr/>
          </p:nvSpPr>
          <p:spPr bwMode="auto">
            <a:xfrm>
              <a:off x="320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1" name="AutoShape 329"/>
            <p:cNvSpPr>
              <a:spLocks noChangeArrowheads="1"/>
            </p:cNvSpPr>
            <p:nvPr/>
          </p:nvSpPr>
          <p:spPr bwMode="auto">
            <a:xfrm>
              <a:off x="3816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2" name="AutoShape 330"/>
            <p:cNvSpPr>
              <a:spLocks noChangeArrowheads="1"/>
            </p:cNvSpPr>
            <p:nvPr/>
          </p:nvSpPr>
          <p:spPr bwMode="auto">
            <a:xfrm>
              <a:off x="289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3" name="AutoShape 331"/>
            <p:cNvSpPr>
              <a:spLocks noChangeArrowheads="1"/>
            </p:cNvSpPr>
            <p:nvPr/>
          </p:nvSpPr>
          <p:spPr bwMode="auto">
            <a:xfrm>
              <a:off x="351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4" name="AutoShape 332"/>
            <p:cNvSpPr>
              <a:spLocks noChangeArrowheads="1"/>
            </p:cNvSpPr>
            <p:nvPr/>
          </p:nvSpPr>
          <p:spPr bwMode="auto">
            <a:xfrm>
              <a:off x="3969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5" name="AutoShape 333"/>
            <p:cNvSpPr>
              <a:spLocks noChangeArrowheads="1"/>
            </p:cNvSpPr>
            <p:nvPr/>
          </p:nvSpPr>
          <p:spPr bwMode="auto">
            <a:xfrm>
              <a:off x="4581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6" name="AutoShape 334"/>
            <p:cNvSpPr>
              <a:spLocks noChangeArrowheads="1"/>
            </p:cNvSpPr>
            <p:nvPr/>
          </p:nvSpPr>
          <p:spPr bwMode="auto">
            <a:xfrm>
              <a:off x="366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7" name="AutoShape 335"/>
            <p:cNvSpPr>
              <a:spLocks noChangeArrowheads="1"/>
            </p:cNvSpPr>
            <p:nvPr/>
          </p:nvSpPr>
          <p:spPr bwMode="auto">
            <a:xfrm>
              <a:off x="4275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8" name="AutoShape 336"/>
            <p:cNvSpPr>
              <a:spLocks noChangeArrowheads="1"/>
            </p:cNvSpPr>
            <p:nvPr/>
          </p:nvSpPr>
          <p:spPr bwMode="auto">
            <a:xfrm>
              <a:off x="4734" y="214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799" name="Line 337"/>
            <p:cNvSpPr>
              <a:spLocks noChangeShapeType="1"/>
            </p:cNvSpPr>
            <p:nvPr/>
          </p:nvSpPr>
          <p:spPr bwMode="auto">
            <a:xfrm>
              <a:off x="938" y="2230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00" name="AutoShape 338"/>
            <p:cNvSpPr>
              <a:spLocks noChangeArrowheads="1"/>
            </p:cNvSpPr>
            <p:nvPr/>
          </p:nvSpPr>
          <p:spPr bwMode="auto">
            <a:xfrm>
              <a:off x="91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1" name="AutoShape 339"/>
            <p:cNvSpPr>
              <a:spLocks noChangeArrowheads="1"/>
            </p:cNvSpPr>
            <p:nvPr/>
          </p:nvSpPr>
          <p:spPr bwMode="auto">
            <a:xfrm>
              <a:off x="10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2" name="AutoShape 340"/>
            <p:cNvSpPr>
              <a:spLocks noChangeArrowheads="1"/>
            </p:cNvSpPr>
            <p:nvPr/>
          </p:nvSpPr>
          <p:spPr bwMode="auto">
            <a:xfrm>
              <a:off x="137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3" name="AutoShape 341"/>
            <p:cNvSpPr>
              <a:spLocks noChangeArrowheads="1"/>
            </p:cNvSpPr>
            <p:nvPr/>
          </p:nvSpPr>
          <p:spPr bwMode="auto">
            <a:xfrm>
              <a:off x="182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4" name="AutoShape 342"/>
            <p:cNvSpPr>
              <a:spLocks noChangeArrowheads="1"/>
            </p:cNvSpPr>
            <p:nvPr/>
          </p:nvSpPr>
          <p:spPr bwMode="auto">
            <a:xfrm>
              <a:off x="335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5" name="AutoShape 343"/>
            <p:cNvSpPr>
              <a:spLocks noChangeArrowheads="1"/>
            </p:cNvSpPr>
            <p:nvPr/>
          </p:nvSpPr>
          <p:spPr bwMode="auto">
            <a:xfrm>
              <a:off x="412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6" name="AutoShape 344"/>
            <p:cNvSpPr>
              <a:spLocks noChangeArrowheads="1"/>
            </p:cNvSpPr>
            <p:nvPr/>
          </p:nvSpPr>
          <p:spPr bwMode="auto">
            <a:xfrm>
              <a:off x="442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7" name="AutoShape 345"/>
            <p:cNvSpPr>
              <a:spLocks noChangeArrowheads="1"/>
            </p:cNvSpPr>
            <p:nvPr/>
          </p:nvSpPr>
          <p:spPr bwMode="auto">
            <a:xfrm>
              <a:off x="488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8" name="AutoShape 346"/>
            <p:cNvSpPr>
              <a:spLocks noChangeArrowheads="1"/>
            </p:cNvSpPr>
            <p:nvPr/>
          </p:nvSpPr>
          <p:spPr bwMode="auto">
            <a:xfrm>
              <a:off x="1217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09" name="AutoShape 347"/>
            <p:cNvSpPr>
              <a:spLocks noChangeArrowheads="1"/>
            </p:cNvSpPr>
            <p:nvPr/>
          </p:nvSpPr>
          <p:spPr bwMode="auto">
            <a:xfrm>
              <a:off x="152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0" name="AutoShape 348"/>
            <p:cNvSpPr>
              <a:spLocks noChangeArrowheads="1"/>
            </p:cNvSpPr>
            <p:nvPr/>
          </p:nvSpPr>
          <p:spPr bwMode="auto">
            <a:xfrm>
              <a:off x="198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1" name="AutoShape 349"/>
            <p:cNvSpPr>
              <a:spLocks noChangeArrowheads="1"/>
            </p:cNvSpPr>
            <p:nvPr/>
          </p:nvSpPr>
          <p:spPr bwMode="auto">
            <a:xfrm>
              <a:off x="2440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2" name="AutoShape 350"/>
            <p:cNvSpPr>
              <a:spLocks noChangeArrowheads="1"/>
            </p:cNvSpPr>
            <p:nvPr/>
          </p:nvSpPr>
          <p:spPr bwMode="auto">
            <a:xfrm>
              <a:off x="167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3" name="AutoShape 351"/>
            <p:cNvSpPr>
              <a:spLocks noChangeArrowheads="1"/>
            </p:cNvSpPr>
            <p:nvPr/>
          </p:nvSpPr>
          <p:spPr bwMode="auto">
            <a:xfrm>
              <a:off x="213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4" name="AutoShape 352"/>
            <p:cNvSpPr>
              <a:spLocks noChangeArrowheads="1"/>
            </p:cNvSpPr>
            <p:nvPr/>
          </p:nvSpPr>
          <p:spPr bwMode="auto">
            <a:xfrm>
              <a:off x="2593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5" name="AutoShape 353"/>
            <p:cNvSpPr>
              <a:spLocks noChangeArrowheads="1"/>
            </p:cNvSpPr>
            <p:nvPr/>
          </p:nvSpPr>
          <p:spPr bwMode="auto">
            <a:xfrm>
              <a:off x="3052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6" name="AutoShape 354"/>
            <p:cNvSpPr>
              <a:spLocks noChangeArrowheads="1"/>
            </p:cNvSpPr>
            <p:nvPr/>
          </p:nvSpPr>
          <p:spPr bwMode="auto">
            <a:xfrm>
              <a:off x="2288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7" name="AutoShape 355"/>
            <p:cNvSpPr>
              <a:spLocks noChangeArrowheads="1"/>
            </p:cNvSpPr>
            <p:nvPr/>
          </p:nvSpPr>
          <p:spPr bwMode="auto">
            <a:xfrm>
              <a:off x="274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8" name="AutoShape 356"/>
            <p:cNvSpPr>
              <a:spLocks noChangeArrowheads="1"/>
            </p:cNvSpPr>
            <p:nvPr/>
          </p:nvSpPr>
          <p:spPr bwMode="auto">
            <a:xfrm>
              <a:off x="320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19" name="AutoShape 357"/>
            <p:cNvSpPr>
              <a:spLocks noChangeArrowheads="1"/>
            </p:cNvSpPr>
            <p:nvPr/>
          </p:nvSpPr>
          <p:spPr bwMode="auto">
            <a:xfrm>
              <a:off x="3816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0" name="AutoShape 358"/>
            <p:cNvSpPr>
              <a:spLocks noChangeArrowheads="1"/>
            </p:cNvSpPr>
            <p:nvPr/>
          </p:nvSpPr>
          <p:spPr bwMode="auto">
            <a:xfrm>
              <a:off x="289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1" name="AutoShape 359"/>
            <p:cNvSpPr>
              <a:spLocks noChangeArrowheads="1"/>
            </p:cNvSpPr>
            <p:nvPr/>
          </p:nvSpPr>
          <p:spPr bwMode="auto">
            <a:xfrm>
              <a:off x="351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2" name="AutoShape 360"/>
            <p:cNvSpPr>
              <a:spLocks noChangeArrowheads="1"/>
            </p:cNvSpPr>
            <p:nvPr/>
          </p:nvSpPr>
          <p:spPr bwMode="auto">
            <a:xfrm>
              <a:off x="3969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3" name="AutoShape 361"/>
            <p:cNvSpPr>
              <a:spLocks noChangeArrowheads="1"/>
            </p:cNvSpPr>
            <p:nvPr/>
          </p:nvSpPr>
          <p:spPr bwMode="auto">
            <a:xfrm>
              <a:off x="4581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4" name="AutoShape 362"/>
            <p:cNvSpPr>
              <a:spLocks noChangeArrowheads="1"/>
            </p:cNvSpPr>
            <p:nvPr/>
          </p:nvSpPr>
          <p:spPr bwMode="auto">
            <a:xfrm>
              <a:off x="366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5" name="AutoShape 363"/>
            <p:cNvSpPr>
              <a:spLocks noChangeArrowheads="1"/>
            </p:cNvSpPr>
            <p:nvPr/>
          </p:nvSpPr>
          <p:spPr bwMode="auto">
            <a:xfrm>
              <a:off x="4275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6" name="AutoShape 364"/>
            <p:cNvSpPr>
              <a:spLocks noChangeArrowheads="1"/>
            </p:cNvSpPr>
            <p:nvPr/>
          </p:nvSpPr>
          <p:spPr bwMode="auto">
            <a:xfrm>
              <a:off x="4734" y="223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7" name="Line 365"/>
            <p:cNvSpPr>
              <a:spLocks noChangeShapeType="1"/>
            </p:cNvSpPr>
            <p:nvPr/>
          </p:nvSpPr>
          <p:spPr bwMode="auto">
            <a:xfrm>
              <a:off x="938" y="2315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28" name="AutoShape 366"/>
            <p:cNvSpPr>
              <a:spLocks noChangeArrowheads="1"/>
            </p:cNvSpPr>
            <p:nvPr/>
          </p:nvSpPr>
          <p:spPr bwMode="auto">
            <a:xfrm>
              <a:off x="91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29" name="AutoShape 367"/>
            <p:cNvSpPr>
              <a:spLocks noChangeArrowheads="1"/>
            </p:cNvSpPr>
            <p:nvPr/>
          </p:nvSpPr>
          <p:spPr bwMode="auto">
            <a:xfrm>
              <a:off x="10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0" name="AutoShape 368"/>
            <p:cNvSpPr>
              <a:spLocks noChangeArrowheads="1"/>
            </p:cNvSpPr>
            <p:nvPr/>
          </p:nvSpPr>
          <p:spPr bwMode="auto">
            <a:xfrm>
              <a:off x="137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1" name="AutoShape 369"/>
            <p:cNvSpPr>
              <a:spLocks noChangeArrowheads="1"/>
            </p:cNvSpPr>
            <p:nvPr/>
          </p:nvSpPr>
          <p:spPr bwMode="auto">
            <a:xfrm>
              <a:off x="182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2" name="AutoShape 370"/>
            <p:cNvSpPr>
              <a:spLocks noChangeArrowheads="1"/>
            </p:cNvSpPr>
            <p:nvPr/>
          </p:nvSpPr>
          <p:spPr bwMode="auto">
            <a:xfrm>
              <a:off x="335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3" name="AutoShape 371"/>
            <p:cNvSpPr>
              <a:spLocks noChangeArrowheads="1"/>
            </p:cNvSpPr>
            <p:nvPr/>
          </p:nvSpPr>
          <p:spPr bwMode="auto">
            <a:xfrm>
              <a:off x="412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4" name="AutoShape 372"/>
            <p:cNvSpPr>
              <a:spLocks noChangeArrowheads="1"/>
            </p:cNvSpPr>
            <p:nvPr/>
          </p:nvSpPr>
          <p:spPr bwMode="auto">
            <a:xfrm>
              <a:off x="442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5" name="AutoShape 373"/>
            <p:cNvSpPr>
              <a:spLocks noChangeArrowheads="1"/>
            </p:cNvSpPr>
            <p:nvPr/>
          </p:nvSpPr>
          <p:spPr bwMode="auto">
            <a:xfrm>
              <a:off x="488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6" name="AutoShape 374"/>
            <p:cNvSpPr>
              <a:spLocks noChangeArrowheads="1"/>
            </p:cNvSpPr>
            <p:nvPr/>
          </p:nvSpPr>
          <p:spPr bwMode="auto">
            <a:xfrm>
              <a:off x="1217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7" name="AutoShape 375"/>
            <p:cNvSpPr>
              <a:spLocks noChangeArrowheads="1"/>
            </p:cNvSpPr>
            <p:nvPr/>
          </p:nvSpPr>
          <p:spPr bwMode="auto">
            <a:xfrm>
              <a:off x="152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8" name="AutoShape 376"/>
            <p:cNvSpPr>
              <a:spLocks noChangeArrowheads="1"/>
            </p:cNvSpPr>
            <p:nvPr/>
          </p:nvSpPr>
          <p:spPr bwMode="auto">
            <a:xfrm>
              <a:off x="198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39" name="AutoShape 377"/>
            <p:cNvSpPr>
              <a:spLocks noChangeArrowheads="1"/>
            </p:cNvSpPr>
            <p:nvPr/>
          </p:nvSpPr>
          <p:spPr bwMode="auto">
            <a:xfrm>
              <a:off x="2440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0" name="AutoShape 378"/>
            <p:cNvSpPr>
              <a:spLocks noChangeArrowheads="1"/>
            </p:cNvSpPr>
            <p:nvPr/>
          </p:nvSpPr>
          <p:spPr bwMode="auto">
            <a:xfrm>
              <a:off x="167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1" name="AutoShape 379"/>
            <p:cNvSpPr>
              <a:spLocks noChangeArrowheads="1"/>
            </p:cNvSpPr>
            <p:nvPr/>
          </p:nvSpPr>
          <p:spPr bwMode="auto">
            <a:xfrm>
              <a:off x="213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2" name="AutoShape 380"/>
            <p:cNvSpPr>
              <a:spLocks noChangeArrowheads="1"/>
            </p:cNvSpPr>
            <p:nvPr/>
          </p:nvSpPr>
          <p:spPr bwMode="auto">
            <a:xfrm>
              <a:off x="2593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3" name="AutoShape 381"/>
            <p:cNvSpPr>
              <a:spLocks noChangeArrowheads="1"/>
            </p:cNvSpPr>
            <p:nvPr/>
          </p:nvSpPr>
          <p:spPr bwMode="auto">
            <a:xfrm>
              <a:off x="3052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4" name="AutoShape 382"/>
            <p:cNvSpPr>
              <a:spLocks noChangeArrowheads="1"/>
            </p:cNvSpPr>
            <p:nvPr/>
          </p:nvSpPr>
          <p:spPr bwMode="auto">
            <a:xfrm>
              <a:off x="2288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5" name="AutoShape 383"/>
            <p:cNvSpPr>
              <a:spLocks noChangeArrowheads="1"/>
            </p:cNvSpPr>
            <p:nvPr/>
          </p:nvSpPr>
          <p:spPr bwMode="auto">
            <a:xfrm>
              <a:off x="274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6" name="AutoShape 384"/>
            <p:cNvSpPr>
              <a:spLocks noChangeArrowheads="1"/>
            </p:cNvSpPr>
            <p:nvPr/>
          </p:nvSpPr>
          <p:spPr bwMode="auto">
            <a:xfrm>
              <a:off x="320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7" name="AutoShape 385"/>
            <p:cNvSpPr>
              <a:spLocks noChangeArrowheads="1"/>
            </p:cNvSpPr>
            <p:nvPr/>
          </p:nvSpPr>
          <p:spPr bwMode="auto">
            <a:xfrm>
              <a:off x="3816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8" name="AutoShape 386"/>
            <p:cNvSpPr>
              <a:spLocks noChangeArrowheads="1"/>
            </p:cNvSpPr>
            <p:nvPr/>
          </p:nvSpPr>
          <p:spPr bwMode="auto">
            <a:xfrm>
              <a:off x="289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49" name="AutoShape 387"/>
            <p:cNvSpPr>
              <a:spLocks noChangeArrowheads="1"/>
            </p:cNvSpPr>
            <p:nvPr/>
          </p:nvSpPr>
          <p:spPr bwMode="auto">
            <a:xfrm>
              <a:off x="351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0" name="AutoShape 388"/>
            <p:cNvSpPr>
              <a:spLocks noChangeArrowheads="1"/>
            </p:cNvSpPr>
            <p:nvPr/>
          </p:nvSpPr>
          <p:spPr bwMode="auto">
            <a:xfrm>
              <a:off x="3969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1" name="AutoShape 389"/>
            <p:cNvSpPr>
              <a:spLocks noChangeArrowheads="1"/>
            </p:cNvSpPr>
            <p:nvPr/>
          </p:nvSpPr>
          <p:spPr bwMode="auto">
            <a:xfrm>
              <a:off x="4581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2" name="AutoShape 390"/>
            <p:cNvSpPr>
              <a:spLocks noChangeArrowheads="1"/>
            </p:cNvSpPr>
            <p:nvPr/>
          </p:nvSpPr>
          <p:spPr bwMode="auto">
            <a:xfrm>
              <a:off x="366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3" name="AutoShape 391"/>
            <p:cNvSpPr>
              <a:spLocks noChangeArrowheads="1"/>
            </p:cNvSpPr>
            <p:nvPr/>
          </p:nvSpPr>
          <p:spPr bwMode="auto">
            <a:xfrm>
              <a:off x="4275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4" name="AutoShape 392"/>
            <p:cNvSpPr>
              <a:spLocks noChangeArrowheads="1"/>
            </p:cNvSpPr>
            <p:nvPr/>
          </p:nvSpPr>
          <p:spPr bwMode="auto">
            <a:xfrm>
              <a:off x="4734" y="2315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5" name="Line 393"/>
            <p:cNvSpPr>
              <a:spLocks noChangeShapeType="1"/>
            </p:cNvSpPr>
            <p:nvPr/>
          </p:nvSpPr>
          <p:spPr bwMode="auto">
            <a:xfrm>
              <a:off x="938" y="2400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56" name="AutoShape 394"/>
            <p:cNvSpPr>
              <a:spLocks noChangeArrowheads="1"/>
            </p:cNvSpPr>
            <p:nvPr/>
          </p:nvSpPr>
          <p:spPr bwMode="auto">
            <a:xfrm>
              <a:off x="91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7" name="AutoShape 395"/>
            <p:cNvSpPr>
              <a:spLocks noChangeArrowheads="1"/>
            </p:cNvSpPr>
            <p:nvPr/>
          </p:nvSpPr>
          <p:spPr bwMode="auto">
            <a:xfrm>
              <a:off x="10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8" name="AutoShape 396"/>
            <p:cNvSpPr>
              <a:spLocks noChangeArrowheads="1"/>
            </p:cNvSpPr>
            <p:nvPr/>
          </p:nvSpPr>
          <p:spPr bwMode="auto">
            <a:xfrm>
              <a:off x="137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59" name="AutoShape 397"/>
            <p:cNvSpPr>
              <a:spLocks noChangeArrowheads="1"/>
            </p:cNvSpPr>
            <p:nvPr/>
          </p:nvSpPr>
          <p:spPr bwMode="auto">
            <a:xfrm>
              <a:off x="182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0" name="AutoShape 398"/>
            <p:cNvSpPr>
              <a:spLocks noChangeArrowheads="1"/>
            </p:cNvSpPr>
            <p:nvPr/>
          </p:nvSpPr>
          <p:spPr bwMode="auto">
            <a:xfrm>
              <a:off x="335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1" name="AutoShape 399"/>
            <p:cNvSpPr>
              <a:spLocks noChangeArrowheads="1"/>
            </p:cNvSpPr>
            <p:nvPr/>
          </p:nvSpPr>
          <p:spPr bwMode="auto">
            <a:xfrm>
              <a:off x="412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2" name="AutoShape 400"/>
            <p:cNvSpPr>
              <a:spLocks noChangeArrowheads="1"/>
            </p:cNvSpPr>
            <p:nvPr/>
          </p:nvSpPr>
          <p:spPr bwMode="auto">
            <a:xfrm>
              <a:off x="442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3" name="AutoShape 401"/>
            <p:cNvSpPr>
              <a:spLocks noChangeArrowheads="1"/>
            </p:cNvSpPr>
            <p:nvPr/>
          </p:nvSpPr>
          <p:spPr bwMode="auto">
            <a:xfrm>
              <a:off x="488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4" name="AutoShape 402"/>
            <p:cNvSpPr>
              <a:spLocks noChangeArrowheads="1"/>
            </p:cNvSpPr>
            <p:nvPr/>
          </p:nvSpPr>
          <p:spPr bwMode="auto">
            <a:xfrm>
              <a:off x="1217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5" name="AutoShape 403"/>
            <p:cNvSpPr>
              <a:spLocks noChangeArrowheads="1"/>
            </p:cNvSpPr>
            <p:nvPr/>
          </p:nvSpPr>
          <p:spPr bwMode="auto">
            <a:xfrm>
              <a:off x="152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6" name="AutoShape 404"/>
            <p:cNvSpPr>
              <a:spLocks noChangeArrowheads="1"/>
            </p:cNvSpPr>
            <p:nvPr/>
          </p:nvSpPr>
          <p:spPr bwMode="auto">
            <a:xfrm>
              <a:off x="198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7" name="AutoShape 405"/>
            <p:cNvSpPr>
              <a:spLocks noChangeArrowheads="1"/>
            </p:cNvSpPr>
            <p:nvPr/>
          </p:nvSpPr>
          <p:spPr bwMode="auto">
            <a:xfrm>
              <a:off x="2440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8" name="AutoShape 406"/>
            <p:cNvSpPr>
              <a:spLocks noChangeArrowheads="1"/>
            </p:cNvSpPr>
            <p:nvPr/>
          </p:nvSpPr>
          <p:spPr bwMode="auto">
            <a:xfrm>
              <a:off x="167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69" name="AutoShape 407"/>
            <p:cNvSpPr>
              <a:spLocks noChangeArrowheads="1"/>
            </p:cNvSpPr>
            <p:nvPr/>
          </p:nvSpPr>
          <p:spPr bwMode="auto">
            <a:xfrm>
              <a:off x="213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0" name="AutoShape 408"/>
            <p:cNvSpPr>
              <a:spLocks noChangeArrowheads="1"/>
            </p:cNvSpPr>
            <p:nvPr/>
          </p:nvSpPr>
          <p:spPr bwMode="auto">
            <a:xfrm>
              <a:off x="2593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1" name="AutoShape 409"/>
            <p:cNvSpPr>
              <a:spLocks noChangeArrowheads="1"/>
            </p:cNvSpPr>
            <p:nvPr/>
          </p:nvSpPr>
          <p:spPr bwMode="auto">
            <a:xfrm>
              <a:off x="3052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2" name="AutoShape 410"/>
            <p:cNvSpPr>
              <a:spLocks noChangeArrowheads="1"/>
            </p:cNvSpPr>
            <p:nvPr/>
          </p:nvSpPr>
          <p:spPr bwMode="auto">
            <a:xfrm>
              <a:off x="2288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3" name="AutoShape 411"/>
            <p:cNvSpPr>
              <a:spLocks noChangeArrowheads="1"/>
            </p:cNvSpPr>
            <p:nvPr/>
          </p:nvSpPr>
          <p:spPr bwMode="auto">
            <a:xfrm>
              <a:off x="274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4" name="AutoShape 412"/>
            <p:cNvSpPr>
              <a:spLocks noChangeArrowheads="1"/>
            </p:cNvSpPr>
            <p:nvPr/>
          </p:nvSpPr>
          <p:spPr bwMode="auto">
            <a:xfrm>
              <a:off x="320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5" name="AutoShape 413"/>
            <p:cNvSpPr>
              <a:spLocks noChangeArrowheads="1"/>
            </p:cNvSpPr>
            <p:nvPr/>
          </p:nvSpPr>
          <p:spPr bwMode="auto">
            <a:xfrm>
              <a:off x="3816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6" name="AutoShape 414"/>
            <p:cNvSpPr>
              <a:spLocks noChangeArrowheads="1"/>
            </p:cNvSpPr>
            <p:nvPr/>
          </p:nvSpPr>
          <p:spPr bwMode="auto">
            <a:xfrm>
              <a:off x="289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7" name="AutoShape 415"/>
            <p:cNvSpPr>
              <a:spLocks noChangeArrowheads="1"/>
            </p:cNvSpPr>
            <p:nvPr/>
          </p:nvSpPr>
          <p:spPr bwMode="auto">
            <a:xfrm>
              <a:off x="351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8" name="AutoShape 416"/>
            <p:cNvSpPr>
              <a:spLocks noChangeArrowheads="1"/>
            </p:cNvSpPr>
            <p:nvPr/>
          </p:nvSpPr>
          <p:spPr bwMode="auto">
            <a:xfrm>
              <a:off x="3969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79" name="AutoShape 417"/>
            <p:cNvSpPr>
              <a:spLocks noChangeArrowheads="1"/>
            </p:cNvSpPr>
            <p:nvPr/>
          </p:nvSpPr>
          <p:spPr bwMode="auto">
            <a:xfrm>
              <a:off x="4581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0" name="AutoShape 418"/>
            <p:cNvSpPr>
              <a:spLocks noChangeArrowheads="1"/>
            </p:cNvSpPr>
            <p:nvPr/>
          </p:nvSpPr>
          <p:spPr bwMode="auto">
            <a:xfrm>
              <a:off x="366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1" name="AutoShape 419"/>
            <p:cNvSpPr>
              <a:spLocks noChangeArrowheads="1"/>
            </p:cNvSpPr>
            <p:nvPr/>
          </p:nvSpPr>
          <p:spPr bwMode="auto">
            <a:xfrm>
              <a:off x="4275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2" name="AutoShape 420"/>
            <p:cNvSpPr>
              <a:spLocks noChangeArrowheads="1"/>
            </p:cNvSpPr>
            <p:nvPr/>
          </p:nvSpPr>
          <p:spPr bwMode="auto">
            <a:xfrm>
              <a:off x="4734" y="2400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3" name="Line 421"/>
            <p:cNvSpPr>
              <a:spLocks noChangeShapeType="1"/>
            </p:cNvSpPr>
            <p:nvPr/>
          </p:nvSpPr>
          <p:spPr bwMode="auto">
            <a:xfrm>
              <a:off x="938" y="2484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884" name="AutoShape 422"/>
            <p:cNvSpPr>
              <a:spLocks noChangeArrowheads="1"/>
            </p:cNvSpPr>
            <p:nvPr/>
          </p:nvSpPr>
          <p:spPr bwMode="auto">
            <a:xfrm>
              <a:off x="91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5" name="AutoShape 423"/>
            <p:cNvSpPr>
              <a:spLocks noChangeArrowheads="1"/>
            </p:cNvSpPr>
            <p:nvPr/>
          </p:nvSpPr>
          <p:spPr bwMode="auto">
            <a:xfrm>
              <a:off x="10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6" name="AutoShape 424"/>
            <p:cNvSpPr>
              <a:spLocks noChangeArrowheads="1"/>
            </p:cNvSpPr>
            <p:nvPr/>
          </p:nvSpPr>
          <p:spPr bwMode="auto">
            <a:xfrm>
              <a:off x="137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7" name="AutoShape 425"/>
            <p:cNvSpPr>
              <a:spLocks noChangeArrowheads="1"/>
            </p:cNvSpPr>
            <p:nvPr/>
          </p:nvSpPr>
          <p:spPr bwMode="auto">
            <a:xfrm>
              <a:off x="182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8" name="AutoShape 426"/>
            <p:cNvSpPr>
              <a:spLocks noChangeArrowheads="1"/>
            </p:cNvSpPr>
            <p:nvPr/>
          </p:nvSpPr>
          <p:spPr bwMode="auto">
            <a:xfrm>
              <a:off x="335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89" name="AutoShape 427"/>
            <p:cNvSpPr>
              <a:spLocks noChangeArrowheads="1"/>
            </p:cNvSpPr>
            <p:nvPr/>
          </p:nvSpPr>
          <p:spPr bwMode="auto">
            <a:xfrm>
              <a:off x="412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0" name="AutoShape 428"/>
            <p:cNvSpPr>
              <a:spLocks noChangeArrowheads="1"/>
            </p:cNvSpPr>
            <p:nvPr/>
          </p:nvSpPr>
          <p:spPr bwMode="auto">
            <a:xfrm>
              <a:off x="442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1" name="AutoShape 429"/>
            <p:cNvSpPr>
              <a:spLocks noChangeArrowheads="1"/>
            </p:cNvSpPr>
            <p:nvPr/>
          </p:nvSpPr>
          <p:spPr bwMode="auto">
            <a:xfrm>
              <a:off x="488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2" name="AutoShape 430"/>
            <p:cNvSpPr>
              <a:spLocks noChangeArrowheads="1"/>
            </p:cNvSpPr>
            <p:nvPr/>
          </p:nvSpPr>
          <p:spPr bwMode="auto">
            <a:xfrm>
              <a:off x="1217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3" name="AutoShape 431"/>
            <p:cNvSpPr>
              <a:spLocks noChangeArrowheads="1"/>
            </p:cNvSpPr>
            <p:nvPr/>
          </p:nvSpPr>
          <p:spPr bwMode="auto">
            <a:xfrm>
              <a:off x="152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4" name="AutoShape 432"/>
            <p:cNvSpPr>
              <a:spLocks noChangeArrowheads="1"/>
            </p:cNvSpPr>
            <p:nvPr/>
          </p:nvSpPr>
          <p:spPr bwMode="auto">
            <a:xfrm>
              <a:off x="198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5" name="AutoShape 433"/>
            <p:cNvSpPr>
              <a:spLocks noChangeArrowheads="1"/>
            </p:cNvSpPr>
            <p:nvPr/>
          </p:nvSpPr>
          <p:spPr bwMode="auto">
            <a:xfrm>
              <a:off x="2440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6" name="AutoShape 434"/>
            <p:cNvSpPr>
              <a:spLocks noChangeArrowheads="1"/>
            </p:cNvSpPr>
            <p:nvPr/>
          </p:nvSpPr>
          <p:spPr bwMode="auto">
            <a:xfrm>
              <a:off x="167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7" name="AutoShape 435"/>
            <p:cNvSpPr>
              <a:spLocks noChangeArrowheads="1"/>
            </p:cNvSpPr>
            <p:nvPr/>
          </p:nvSpPr>
          <p:spPr bwMode="auto">
            <a:xfrm>
              <a:off x="213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8" name="AutoShape 436"/>
            <p:cNvSpPr>
              <a:spLocks noChangeArrowheads="1"/>
            </p:cNvSpPr>
            <p:nvPr/>
          </p:nvSpPr>
          <p:spPr bwMode="auto">
            <a:xfrm>
              <a:off x="2593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899" name="AutoShape 437"/>
            <p:cNvSpPr>
              <a:spLocks noChangeArrowheads="1"/>
            </p:cNvSpPr>
            <p:nvPr/>
          </p:nvSpPr>
          <p:spPr bwMode="auto">
            <a:xfrm>
              <a:off x="3052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0" name="AutoShape 438"/>
            <p:cNvSpPr>
              <a:spLocks noChangeArrowheads="1"/>
            </p:cNvSpPr>
            <p:nvPr/>
          </p:nvSpPr>
          <p:spPr bwMode="auto">
            <a:xfrm>
              <a:off x="2288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1" name="AutoShape 439"/>
            <p:cNvSpPr>
              <a:spLocks noChangeArrowheads="1"/>
            </p:cNvSpPr>
            <p:nvPr/>
          </p:nvSpPr>
          <p:spPr bwMode="auto">
            <a:xfrm>
              <a:off x="274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2" name="AutoShape 440"/>
            <p:cNvSpPr>
              <a:spLocks noChangeArrowheads="1"/>
            </p:cNvSpPr>
            <p:nvPr/>
          </p:nvSpPr>
          <p:spPr bwMode="auto">
            <a:xfrm>
              <a:off x="320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3" name="AutoShape 441"/>
            <p:cNvSpPr>
              <a:spLocks noChangeArrowheads="1"/>
            </p:cNvSpPr>
            <p:nvPr/>
          </p:nvSpPr>
          <p:spPr bwMode="auto">
            <a:xfrm>
              <a:off x="3816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4" name="AutoShape 442"/>
            <p:cNvSpPr>
              <a:spLocks noChangeArrowheads="1"/>
            </p:cNvSpPr>
            <p:nvPr/>
          </p:nvSpPr>
          <p:spPr bwMode="auto">
            <a:xfrm>
              <a:off x="289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5" name="AutoShape 443"/>
            <p:cNvSpPr>
              <a:spLocks noChangeArrowheads="1"/>
            </p:cNvSpPr>
            <p:nvPr/>
          </p:nvSpPr>
          <p:spPr bwMode="auto">
            <a:xfrm>
              <a:off x="351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6" name="AutoShape 444"/>
            <p:cNvSpPr>
              <a:spLocks noChangeArrowheads="1"/>
            </p:cNvSpPr>
            <p:nvPr/>
          </p:nvSpPr>
          <p:spPr bwMode="auto">
            <a:xfrm>
              <a:off x="3969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7" name="AutoShape 445"/>
            <p:cNvSpPr>
              <a:spLocks noChangeArrowheads="1"/>
            </p:cNvSpPr>
            <p:nvPr/>
          </p:nvSpPr>
          <p:spPr bwMode="auto">
            <a:xfrm>
              <a:off x="4581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8" name="AutoShape 446"/>
            <p:cNvSpPr>
              <a:spLocks noChangeArrowheads="1"/>
            </p:cNvSpPr>
            <p:nvPr/>
          </p:nvSpPr>
          <p:spPr bwMode="auto">
            <a:xfrm>
              <a:off x="366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09" name="AutoShape 447"/>
            <p:cNvSpPr>
              <a:spLocks noChangeArrowheads="1"/>
            </p:cNvSpPr>
            <p:nvPr/>
          </p:nvSpPr>
          <p:spPr bwMode="auto">
            <a:xfrm>
              <a:off x="4275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0" name="AutoShape 448"/>
            <p:cNvSpPr>
              <a:spLocks noChangeArrowheads="1"/>
            </p:cNvSpPr>
            <p:nvPr/>
          </p:nvSpPr>
          <p:spPr bwMode="auto">
            <a:xfrm>
              <a:off x="4734" y="248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1" name="Line 449"/>
            <p:cNvSpPr>
              <a:spLocks noChangeShapeType="1"/>
            </p:cNvSpPr>
            <p:nvPr/>
          </p:nvSpPr>
          <p:spPr bwMode="auto">
            <a:xfrm>
              <a:off x="938" y="2569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12" name="AutoShape 450"/>
            <p:cNvSpPr>
              <a:spLocks noChangeArrowheads="1"/>
            </p:cNvSpPr>
            <p:nvPr/>
          </p:nvSpPr>
          <p:spPr bwMode="auto">
            <a:xfrm>
              <a:off x="91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3" name="AutoShape 451"/>
            <p:cNvSpPr>
              <a:spLocks noChangeArrowheads="1"/>
            </p:cNvSpPr>
            <p:nvPr/>
          </p:nvSpPr>
          <p:spPr bwMode="auto">
            <a:xfrm>
              <a:off x="10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4" name="AutoShape 452"/>
            <p:cNvSpPr>
              <a:spLocks noChangeArrowheads="1"/>
            </p:cNvSpPr>
            <p:nvPr/>
          </p:nvSpPr>
          <p:spPr bwMode="auto">
            <a:xfrm>
              <a:off x="137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5" name="AutoShape 453"/>
            <p:cNvSpPr>
              <a:spLocks noChangeArrowheads="1"/>
            </p:cNvSpPr>
            <p:nvPr/>
          </p:nvSpPr>
          <p:spPr bwMode="auto">
            <a:xfrm>
              <a:off x="182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6" name="AutoShape 454"/>
            <p:cNvSpPr>
              <a:spLocks noChangeArrowheads="1"/>
            </p:cNvSpPr>
            <p:nvPr/>
          </p:nvSpPr>
          <p:spPr bwMode="auto">
            <a:xfrm>
              <a:off x="335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7" name="AutoShape 455"/>
            <p:cNvSpPr>
              <a:spLocks noChangeArrowheads="1"/>
            </p:cNvSpPr>
            <p:nvPr/>
          </p:nvSpPr>
          <p:spPr bwMode="auto">
            <a:xfrm>
              <a:off x="412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8" name="AutoShape 456"/>
            <p:cNvSpPr>
              <a:spLocks noChangeArrowheads="1"/>
            </p:cNvSpPr>
            <p:nvPr/>
          </p:nvSpPr>
          <p:spPr bwMode="auto">
            <a:xfrm>
              <a:off x="442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19" name="AutoShape 457"/>
            <p:cNvSpPr>
              <a:spLocks noChangeArrowheads="1"/>
            </p:cNvSpPr>
            <p:nvPr/>
          </p:nvSpPr>
          <p:spPr bwMode="auto">
            <a:xfrm>
              <a:off x="488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0" name="AutoShape 458"/>
            <p:cNvSpPr>
              <a:spLocks noChangeArrowheads="1"/>
            </p:cNvSpPr>
            <p:nvPr/>
          </p:nvSpPr>
          <p:spPr bwMode="auto">
            <a:xfrm>
              <a:off x="1217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1" name="AutoShape 459"/>
            <p:cNvSpPr>
              <a:spLocks noChangeArrowheads="1"/>
            </p:cNvSpPr>
            <p:nvPr/>
          </p:nvSpPr>
          <p:spPr bwMode="auto">
            <a:xfrm>
              <a:off x="152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2" name="AutoShape 460"/>
            <p:cNvSpPr>
              <a:spLocks noChangeArrowheads="1"/>
            </p:cNvSpPr>
            <p:nvPr/>
          </p:nvSpPr>
          <p:spPr bwMode="auto">
            <a:xfrm>
              <a:off x="198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3" name="AutoShape 461"/>
            <p:cNvSpPr>
              <a:spLocks noChangeArrowheads="1"/>
            </p:cNvSpPr>
            <p:nvPr/>
          </p:nvSpPr>
          <p:spPr bwMode="auto">
            <a:xfrm>
              <a:off x="2440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4" name="AutoShape 462"/>
            <p:cNvSpPr>
              <a:spLocks noChangeArrowheads="1"/>
            </p:cNvSpPr>
            <p:nvPr/>
          </p:nvSpPr>
          <p:spPr bwMode="auto">
            <a:xfrm>
              <a:off x="167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5" name="AutoShape 463"/>
            <p:cNvSpPr>
              <a:spLocks noChangeArrowheads="1"/>
            </p:cNvSpPr>
            <p:nvPr/>
          </p:nvSpPr>
          <p:spPr bwMode="auto">
            <a:xfrm>
              <a:off x="213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6" name="AutoShape 464"/>
            <p:cNvSpPr>
              <a:spLocks noChangeArrowheads="1"/>
            </p:cNvSpPr>
            <p:nvPr/>
          </p:nvSpPr>
          <p:spPr bwMode="auto">
            <a:xfrm>
              <a:off x="2593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7" name="AutoShape 465"/>
            <p:cNvSpPr>
              <a:spLocks noChangeArrowheads="1"/>
            </p:cNvSpPr>
            <p:nvPr/>
          </p:nvSpPr>
          <p:spPr bwMode="auto">
            <a:xfrm>
              <a:off x="3052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8" name="AutoShape 466"/>
            <p:cNvSpPr>
              <a:spLocks noChangeArrowheads="1"/>
            </p:cNvSpPr>
            <p:nvPr/>
          </p:nvSpPr>
          <p:spPr bwMode="auto">
            <a:xfrm>
              <a:off x="2288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29" name="AutoShape 467"/>
            <p:cNvSpPr>
              <a:spLocks noChangeArrowheads="1"/>
            </p:cNvSpPr>
            <p:nvPr/>
          </p:nvSpPr>
          <p:spPr bwMode="auto">
            <a:xfrm>
              <a:off x="274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0" name="AutoShape 468"/>
            <p:cNvSpPr>
              <a:spLocks noChangeArrowheads="1"/>
            </p:cNvSpPr>
            <p:nvPr/>
          </p:nvSpPr>
          <p:spPr bwMode="auto">
            <a:xfrm>
              <a:off x="320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1" name="AutoShape 469"/>
            <p:cNvSpPr>
              <a:spLocks noChangeArrowheads="1"/>
            </p:cNvSpPr>
            <p:nvPr/>
          </p:nvSpPr>
          <p:spPr bwMode="auto">
            <a:xfrm>
              <a:off x="3816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2" name="AutoShape 470"/>
            <p:cNvSpPr>
              <a:spLocks noChangeArrowheads="1"/>
            </p:cNvSpPr>
            <p:nvPr/>
          </p:nvSpPr>
          <p:spPr bwMode="auto">
            <a:xfrm>
              <a:off x="289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3" name="AutoShape 471"/>
            <p:cNvSpPr>
              <a:spLocks noChangeArrowheads="1"/>
            </p:cNvSpPr>
            <p:nvPr/>
          </p:nvSpPr>
          <p:spPr bwMode="auto">
            <a:xfrm>
              <a:off x="351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4" name="AutoShape 472"/>
            <p:cNvSpPr>
              <a:spLocks noChangeArrowheads="1"/>
            </p:cNvSpPr>
            <p:nvPr/>
          </p:nvSpPr>
          <p:spPr bwMode="auto">
            <a:xfrm>
              <a:off x="3969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5" name="AutoShape 473"/>
            <p:cNvSpPr>
              <a:spLocks noChangeArrowheads="1"/>
            </p:cNvSpPr>
            <p:nvPr/>
          </p:nvSpPr>
          <p:spPr bwMode="auto">
            <a:xfrm>
              <a:off x="4581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6" name="AutoShape 474"/>
            <p:cNvSpPr>
              <a:spLocks noChangeArrowheads="1"/>
            </p:cNvSpPr>
            <p:nvPr/>
          </p:nvSpPr>
          <p:spPr bwMode="auto">
            <a:xfrm>
              <a:off x="366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7" name="AutoShape 475"/>
            <p:cNvSpPr>
              <a:spLocks noChangeArrowheads="1"/>
            </p:cNvSpPr>
            <p:nvPr/>
          </p:nvSpPr>
          <p:spPr bwMode="auto">
            <a:xfrm>
              <a:off x="4275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8" name="AutoShape 476"/>
            <p:cNvSpPr>
              <a:spLocks noChangeArrowheads="1"/>
            </p:cNvSpPr>
            <p:nvPr/>
          </p:nvSpPr>
          <p:spPr bwMode="auto">
            <a:xfrm>
              <a:off x="4734" y="256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39" name="Line 477"/>
            <p:cNvSpPr>
              <a:spLocks noChangeShapeType="1"/>
            </p:cNvSpPr>
            <p:nvPr/>
          </p:nvSpPr>
          <p:spPr bwMode="auto">
            <a:xfrm>
              <a:off x="938" y="2654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40" name="AutoShape 478"/>
            <p:cNvSpPr>
              <a:spLocks noChangeArrowheads="1"/>
            </p:cNvSpPr>
            <p:nvPr/>
          </p:nvSpPr>
          <p:spPr bwMode="auto">
            <a:xfrm>
              <a:off x="91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1" name="AutoShape 479"/>
            <p:cNvSpPr>
              <a:spLocks noChangeArrowheads="1"/>
            </p:cNvSpPr>
            <p:nvPr/>
          </p:nvSpPr>
          <p:spPr bwMode="auto">
            <a:xfrm>
              <a:off x="10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2" name="AutoShape 480"/>
            <p:cNvSpPr>
              <a:spLocks noChangeArrowheads="1"/>
            </p:cNvSpPr>
            <p:nvPr/>
          </p:nvSpPr>
          <p:spPr bwMode="auto">
            <a:xfrm>
              <a:off x="137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3" name="AutoShape 481"/>
            <p:cNvSpPr>
              <a:spLocks noChangeArrowheads="1"/>
            </p:cNvSpPr>
            <p:nvPr/>
          </p:nvSpPr>
          <p:spPr bwMode="auto">
            <a:xfrm>
              <a:off x="182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4" name="AutoShape 482"/>
            <p:cNvSpPr>
              <a:spLocks noChangeArrowheads="1"/>
            </p:cNvSpPr>
            <p:nvPr/>
          </p:nvSpPr>
          <p:spPr bwMode="auto">
            <a:xfrm>
              <a:off x="335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5" name="AutoShape 483"/>
            <p:cNvSpPr>
              <a:spLocks noChangeArrowheads="1"/>
            </p:cNvSpPr>
            <p:nvPr/>
          </p:nvSpPr>
          <p:spPr bwMode="auto">
            <a:xfrm>
              <a:off x="412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6" name="AutoShape 484"/>
            <p:cNvSpPr>
              <a:spLocks noChangeArrowheads="1"/>
            </p:cNvSpPr>
            <p:nvPr/>
          </p:nvSpPr>
          <p:spPr bwMode="auto">
            <a:xfrm>
              <a:off x="1217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7" name="AutoShape 485"/>
            <p:cNvSpPr>
              <a:spLocks noChangeArrowheads="1"/>
            </p:cNvSpPr>
            <p:nvPr/>
          </p:nvSpPr>
          <p:spPr bwMode="auto">
            <a:xfrm>
              <a:off x="152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8" name="AutoShape 486"/>
            <p:cNvSpPr>
              <a:spLocks noChangeArrowheads="1"/>
            </p:cNvSpPr>
            <p:nvPr/>
          </p:nvSpPr>
          <p:spPr bwMode="auto">
            <a:xfrm>
              <a:off x="198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49" name="AutoShape 487"/>
            <p:cNvSpPr>
              <a:spLocks noChangeArrowheads="1"/>
            </p:cNvSpPr>
            <p:nvPr/>
          </p:nvSpPr>
          <p:spPr bwMode="auto">
            <a:xfrm>
              <a:off x="2440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0" name="AutoShape 488"/>
            <p:cNvSpPr>
              <a:spLocks noChangeArrowheads="1"/>
            </p:cNvSpPr>
            <p:nvPr/>
          </p:nvSpPr>
          <p:spPr bwMode="auto">
            <a:xfrm>
              <a:off x="167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1" name="AutoShape 489"/>
            <p:cNvSpPr>
              <a:spLocks noChangeArrowheads="1"/>
            </p:cNvSpPr>
            <p:nvPr/>
          </p:nvSpPr>
          <p:spPr bwMode="auto">
            <a:xfrm>
              <a:off x="213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2" name="AutoShape 490"/>
            <p:cNvSpPr>
              <a:spLocks noChangeArrowheads="1"/>
            </p:cNvSpPr>
            <p:nvPr/>
          </p:nvSpPr>
          <p:spPr bwMode="auto">
            <a:xfrm>
              <a:off x="2593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3" name="AutoShape 491"/>
            <p:cNvSpPr>
              <a:spLocks noChangeArrowheads="1"/>
            </p:cNvSpPr>
            <p:nvPr/>
          </p:nvSpPr>
          <p:spPr bwMode="auto">
            <a:xfrm>
              <a:off x="3052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4" name="AutoShape 492"/>
            <p:cNvSpPr>
              <a:spLocks noChangeArrowheads="1"/>
            </p:cNvSpPr>
            <p:nvPr/>
          </p:nvSpPr>
          <p:spPr bwMode="auto">
            <a:xfrm>
              <a:off x="2288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5" name="AutoShape 493"/>
            <p:cNvSpPr>
              <a:spLocks noChangeArrowheads="1"/>
            </p:cNvSpPr>
            <p:nvPr/>
          </p:nvSpPr>
          <p:spPr bwMode="auto">
            <a:xfrm>
              <a:off x="274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6" name="AutoShape 494"/>
            <p:cNvSpPr>
              <a:spLocks noChangeArrowheads="1"/>
            </p:cNvSpPr>
            <p:nvPr/>
          </p:nvSpPr>
          <p:spPr bwMode="auto">
            <a:xfrm>
              <a:off x="320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7" name="AutoShape 495"/>
            <p:cNvSpPr>
              <a:spLocks noChangeArrowheads="1"/>
            </p:cNvSpPr>
            <p:nvPr/>
          </p:nvSpPr>
          <p:spPr bwMode="auto">
            <a:xfrm>
              <a:off x="3816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8" name="AutoShape 496"/>
            <p:cNvSpPr>
              <a:spLocks noChangeArrowheads="1"/>
            </p:cNvSpPr>
            <p:nvPr/>
          </p:nvSpPr>
          <p:spPr bwMode="auto">
            <a:xfrm>
              <a:off x="289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59" name="AutoShape 497"/>
            <p:cNvSpPr>
              <a:spLocks noChangeArrowheads="1"/>
            </p:cNvSpPr>
            <p:nvPr/>
          </p:nvSpPr>
          <p:spPr bwMode="auto">
            <a:xfrm>
              <a:off x="3511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0" name="AutoShape 498"/>
            <p:cNvSpPr>
              <a:spLocks noChangeArrowheads="1"/>
            </p:cNvSpPr>
            <p:nvPr/>
          </p:nvSpPr>
          <p:spPr bwMode="auto">
            <a:xfrm>
              <a:off x="3969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1" name="AutoShape 499"/>
            <p:cNvSpPr>
              <a:spLocks noChangeArrowheads="1"/>
            </p:cNvSpPr>
            <p:nvPr/>
          </p:nvSpPr>
          <p:spPr bwMode="auto">
            <a:xfrm>
              <a:off x="3664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2" name="AutoShape 500"/>
            <p:cNvSpPr>
              <a:spLocks noChangeArrowheads="1"/>
            </p:cNvSpPr>
            <p:nvPr/>
          </p:nvSpPr>
          <p:spPr bwMode="auto">
            <a:xfrm>
              <a:off x="4275" y="265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3" name="Line 501"/>
            <p:cNvSpPr>
              <a:spLocks noChangeShapeType="1"/>
            </p:cNvSpPr>
            <p:nvPr/>
          </p:nvSpPr>
          <p:spPr bwMode="auto">
            <a:xfrm>
              <a:off x="938" y="2739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64" name="AutoShape 502"/>
            <p:cNvSpPr>
              <a:spLocks noChangeArrowheads="1"/>
            </p:cNvSpPr>
            <p:nvPr/>
          </p:nvSpPr>
          <p:spPr bwMode="auto">
            <a:xfrm>
              <a:off x="91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5" name="AutoShape 503"/>
            <p:cNvSpPr>
              <a:spLocks noChangeArrowheads="1"/>
            </p:cNvSpPr>
            <p:nvPr/>
          </p:nvSpPr>
          <p:spPr bwMode="auto">
            <a:xfrm>
              <a:off x="10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6" name="AutoShape 504"/>
            <p:cNvSpPr>
              <a:spLocks noChangeArrowheads="1"/>
            </p:cNvSpPr>
            <p:nvPr/>
          </p:nvSpPr>
          <p:spPr bwMode="auto">
            <a:xfrm>
              <a:off x="137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7" name="AutoShape 505"/>
            <p:cNvSpPr>
              <a:spLocks noChangeArrowheads="1"/>
            </p:cNvSpPr>
            <p:nvPr/>
          </p:nvSpPr>
          <p:spPr bwMode="auto">
            <a:xfrm>
              <a:off x="182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8" name="AutoShape 506"/>
            <p:cNvSpPr>
              <a:spLocks noChangeArrowheads="1"/>
            </p:cNvSpPr>
            <p:nvPr/>
          </p:nvSpPr>
          <p:spPr bwMode="auto">
            <a:xfrm>
              <a:off x="335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69" name="AutoShape 507"/>
            <p:cNvSpPr>
              <a:spLocks noChangeArrowheads="1"/>
            </p:cNvSpPr>
            <p:nvPr/>
          </p:nvSpPr>
          <p:spPr bwMode="auto">
            <a:xfrm>
              <a:off x="412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0" name="AutoShape 508"/>
            <p:cNvSpPr>
              <a:spLocks noChangeArrowheads="1"/>
            </p:cNvSpPr>
            <p:nvPr/>
          </p:nvSpPr>
          <p:spPr bwMode="auto">
            <a:xfrm>
              <a:off x="442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1" name="AutoShape 509"/>
            <p:cNvSpPr>
              <a:spLocks noChangeArrowheads="1"/>
            </p:cNvSpPr>
            <p:nvPr/>
          </p:nvSpPr>
          <p:spPr bwMode="auto">
            <a:xfrm>
              <a:off x="488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2" name="AutoShape 510"/>
            <p:cNvSpPr>
              <a:spLocks noChangeArrowheads="1"/>
            </p:cNvSpPr>
            <p:nvPr/>
          </p:nvSpPr>
          <p:spPr bwMode="auto">
            <a:xfrm>
              <a:off x="1217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3" name="AutoShape 511"/>
            <p:cNvSpPr>
              <a:spLocks noChangeArrowheads="1"/>
            </p:cNvSpPr>
            <p:nvPr/>
          </p:nvSpPr>
          <p:spPr bwMode="auto">
            <a:xfrm>
              <a:off x="152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4" name="AutoShape 512"/>
            <p:cNvSpPr>
              <a:spLocks noChangeArrowheads="1"/>
            </p:cNvSpPr>
            <p:nvPr/>
          </p:nvSpPr>
          <p:spPr bwMode="auto">
            <a:xfrm>
              <a:off x="198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5" name="AutoShape 513"/>
            <p:cNvSpPr>
              <a:spLocks noChangeArrowheads="1"/>
            </p:cNvSpPr>
            <p:nvPr/>
          </p:nvSpPr>
          <p:spPr bwMode="auto">
            <a:xfrm>
              <a:off x="2440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6" name="AutoShape 514"/>
            <p:cNvSpPr>
              <a:spLocks noChangeArrowheads="1"/>
            </p:cNvSpPr>
            <p:nvPr/>
          </p:nvSpPr>
          <p:spPr bwMode="auto">
            <a:xfrm>
              <a:off x="167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7" name="AutoShape 515"/>
            <p:cNvSpPr>
              <a:spLocks noChangeArrowheads="1"/>
            </p:cNvSpPr>
            <p:nvPr/>
          </p:nvSpPr>
          <p:spPr bwMode="auto">
            <a:xfrm>
              <a:off x="213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8" name="AutoShape 516"/>
            <p:cNvSpPr>
              <a:spLocks noChangeArrowheads="1"/>
            </p:cNvSpPr>
            <p:nvPr/>
          </p:nvSpPr>
          <p:spPr bwMode="auto">
            <a:xfrm>
              <a:off x="2593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79" name="AutoShape 517"/>
            <p:cNvSpPr>
              <a:spLocks noChangeArrowheads="1"/>
            </p:cNvSpPr>
            <p:nvPr/>
          </p:nvSpPr>
          <p:spPr bwMode="auto">
            <a:xfrm>
              <a:off x="3052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0" name="AutoShape 518"/>
            <p:cNvSpPr>
              <a:spLocks noChangeArrowheads="1"/>
            </p:cNvSpPr>
            <p:nvPr/>
          </p:nvSpPr>
          <p:spPr bwMode="auto">
            <a:xfrm>
              <a:off x="2288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1" name="AutoShape 519"/>
            <p:cNvSpPr>
              <a:spLocks noChangeArrowheads="1"/>
            </p:cNvSpPr>
            <p:nvPr/>
          </p:nvSpPr>
          <p:spPr bwMode="auto">
            <a:xfrm>
              <a:off x="274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2" name="AutoShape 520"/>
            <p:cNvSpPr>
              <a:spLocks noChangeArrowheads="1"/>
            </p:cNvSpPr>
            <p:nvPr/>
          </p:nvSpPr>
          <p:spPr bwMode="auto">
            <a:xfrm>
              <a:off x="320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3" name="AutoShape 521"/>
            <p:cNvSpPr>
              <a:spLocks noChangeArrowheads="1"/>
            </p:cNvSpPr>
            <p:nvPr/>
          </p:nvSpPr>
          <p:spPr bwMode="auto">
            <a:xfrm>
              <a:off x="3816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4" name="AutoShape 522"/>
            <p:cNvSpPr>
              <a:spLocks noChangeArrowheads="1"/>
            </p:cNvSpPr>
            <p:nvPr/>
          </p:nvSpPr>
          <p:spPr bwMode="auto">
            <a:xfrm>
              <a:off x="289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5" name="AutoShape 523"/>
            <p:cNvSpPr>
              <a:spLocks noChangeArrowheads="1"/>
            </p:cNvSpPr>
            <p:nvPr/>
          </p:nvSpPr>
          <p:spPr bwMode="auto">
            <a:xfrm>
              <a:off x="351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6" name="AutoShape 524"/>
            <p:cNvSpPr>
              <a:spLocks noChangeArrowheads="1"/>
            </p:cNvSpPr>
            <p:nvPr/>
          </p:nvSpPr>
          <p:spPr bwMode="auto">
            <a:xfrm>
              <a:off x="3969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7" name="AutoShape 525"/>
            <p:cNvSpPr>
              <a:spLocks noChangeArrowheads="1"/>
            </p:cNvSpPr>
            <p:nvPr/>
          </p:nvSpPr>
          <p:spPr bwMode="auto">
            <a:xfrm>
              <a:off x="4581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8" name="AutoShape 526"/>
            <p:cNvSpPr>
              <a:spLocks noChangeArrowheads="1"/>
            </p:cNvSpPr>
            <p:nvPr/>
          </p:nvSpPr>
          <p:spPr bwMode="auto">
            <a:xfrm>
              <a:off x="366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89" name="AutoShape 527"/>
            <p:cNvSpPr>
              <a:spLocks noChangeArrowheads="1"/>
            </p:cNvSpPr>
            <p:nvPr/>
          </p:nvSpPr>
          <p:spPr bwMode="auto">
            <a:xfrm>
              <a:off x="4275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0" name="AutoShape 528"/>
            <p:cNvSpPr>
              <a:spLocks noChangeArrowheads="1"/>
            </p:cNvSpPr>
            <p:nvPr/>
          </p:nvSpPr>
          <p:spPr bwMode="auto">
            <a:xfrm>
              <a:off x="4734" y="2739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1" name="Line 529"/>
            <p:cNvSpPr>
              <a:spLocks noChangeShapeType="1"/>
            </p:cNvSpPr>
            <p:nvPr/>
          </p:nvSpPr>
          <p:spPr bwMode="auto">
            <a:xfrm>
              <a:off x="938" y="2824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992" name="AutoShape 530"/>
            <p:cNvSpPr>
              <a:spLocks noChangeArrowheads="1"/>
            </p:cNvSpPr>
            <p:nvPr/>
          </p:nvSpPr>
          <p:spPr bwMode="auto">
            <a:xfrm>
              <a:off x="91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3" name="AutoShape 531"/>
            <p:cNvSpPr>
              <a:spLocks noChangeArrowheads="1"/>
            </p:cNvSpPr>
            <p:nvPr/>
          </p:nvSpPr>
          <p:spPr bwMode="auto">
            <a:xfrm>
              <a:off x="10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4" name="AutoShape 532"/>
            <p:cNvSpPr>
              <a:spLocks noChangeArrowheads="1"/>
            </p:cNvSpPr>
            <p:nvPr/>
          </p:nvSpPr>
          <p:spPr bwMode="auto">
            <a:xfrm>
              <a:off x="137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5" name="AutoShape 533"/>
            <p:cNvSpPr>
              <a:spLocks noChangeArrowheads="1"/>
            </p:cNvSpPr>
            <p:nvPr/>
          </p:nvSpPr>
          <p:spPr bwMode="auto">
            <a:xfrm>
              <a:off x="182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6" name="AutoShape 534"/>
            <p:cNvSpPr>
              <a:spLocks noChangeArrowheads="1"/>
            </p:cNvSpPr>
            <p:nvPr/>
          </p:nvSpPr>
          <p:spPr bwMode="auto">
            <a:xfrm>
              <a:off x="335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7" name="AutoShape 535"/>
            <p:cNvSpPr>
              <a:spLocks noChangeArrowheads="1"/>
            </p:cNvSpPr>
            <p:nvPr/>
          </p:nvSpPr>
          <p:spPr bwMode="auto">
            <a:xfrm>
              <a:off x="412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8" name="AutoShape 536"/>
            <p:cNvSpPr>
              <a:spLocks noChangeArrowheads="1"/>
            </p:cNvSpPr>
            <p:nvPr/>
          </p:nvSpPr>
          <p:spPr bwMode="auto">
            <a:xfrm>
              <a:off x="442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9999" name="AutoShape 537"/>
            <p:cNvSpPr>
              <a:spLocks noChangeArrowheads="1"/>
            </p:cNvSpPr>
            <p:nvPr/>
          </p:nvSpPr>
          <p:spPr bwMode="auto">
            <a:xfrm>
              <a:off x="488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0" name="AutoShape 538"/>
            <p:cNvSpPr>
              <a:spLocks noChangeArrowheads="1"/>
            </p:cNvSpPr>
            <p:nvPr/>
          </p:nvSpPr>
          <p:spPr bwMode="auto">
            <a:xfrm>
              <a:off x="1217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1" name="AutoShape 539"/>
            <p:cNvSpPr>
              <a:spLocks noChangeArrowheads="1"/>
            </p:cNvSpPr>
            <p:nvPr/>
          </p:nvSpPr>
          <p:spPr bwMode="auto">
            <a:xfrm>
              <a:off x="152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2" name="AutoShape 540"/>
            <p:cNvSpPr>
              <a:spLocks noChangeArrowheads="1"/>
            </p:cNvSpPr>
            <p:nvPr/>
          </p:nvSpPr>
          <p:spPr bwMode="auto">
            <a:xfrm>
              <a:off x="198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3" name="AutoShape 541"/>
            <p:cNvSpPr>
              <a:spLocks noChangeArrowheads="1"/>
            </p:cNvSpPr>
            <p:nvPr/>
          </p:nvSpPr>
          <p:spPr bwMode="auto">
            <a:xfrm>
              <a:off x="2440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4" name="AutoShape 542"/>
            <p:cNvSpPr>
              <a:spLocks noChangeArrowheads="1"/>
            </p:cNvSpPr>
            <p:nvPr/>
          </p:nvSpPr>
          <p:spPr bwMode="auto">
            <a:xfrm>
              <a:off x="167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5" name="AutoShape 543"/>
            <p:cNvSpPr>
              <a:spLocks noChangeArrowheads="1"/>
            </p:cNvSpPr>
            <p:nvPr/>
          </p:nvSpPr>
          <p:spPr bwMode="auto">
            <a:xfrm>
              <a:off x="213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6" name="AutoShape 544"/>
            <p:cNvSpPr>
              <a:spLocks noChangeArrowheads="1"/>
            </p:cNvSpPr>
            <p:nvPr/>
          </p:nvSpPr>
          <p:spPr bwMode="auto">
            <a:xfrm>
              <a:off x="2593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7" name="AutoShape 545"/>
            <p:cNvSpPr>
              <a:spLocks noChangeArrowheads="1"/>
            </p:cNvSpPr>
            <p:nvPr/>
          </p:nvSpPr>
          <p:spPr bwMode="auto">
            <a:xfrm>
              <a:off x="3052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8" name="AutoShape 546"/>
            <p:cNvSpPr>
              <a:spLocks noChangeArrowheads="1"/>
            </p:cNvSpPr>
            <p:nvPr/>
          </p:nvSpPr>
          <p:spPr bwMode="auto">
            <a:xfrm>
              <a:off x="2288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09" name="AutoShape 547"/>
            <p:cNvSpPr>
              <a:spLocks noChangeArrowheads="1"/>
            </p:cNvSpPr>
            <p:nvPr/>
          </p:nvSpPr>
          <p:spPr bwMode="auto">
            <a:xfrm>
              <a:off x="274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0" name="AutoShape 548"/>
            <p:cNvSpPr>
              <a:spLocks noChangeArrowheads="1"/>
            </p:cNvSpPr>
            <p:nvPr/>
          </p:nvSpPr>
          <p:spPr bwMode="auto">
            <a:xfrm>
              <a:off x="320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1" name="AutoShape 549"/>
            <p:cNvSpPr>
              <a:spLocks noChangeArrowheads="1"/>
            </p:cNvSpPr>
            <p:nvPr/>
          </p:nvSpPr>
          <p:spPr bwMode="auto">
            <a:xfrm>
              <a:off x="3816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2" name="AutoShape 550"/>
            <p:cNvSpPr>
              <a:spLocks noChangeArrowheads="1"/>
            </p:cNvSpPr>
            <p:nvPr/>
          </p:nvSpPr>
          <p:spPr bwMode="auto">
            <a:xfrm>
              <a:off x="289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3" name="AutoShape 551"/>
            <p:cNvSpPr>
              <a:spLocks noChangeArrowheads="1"/>
            </p:cNvSpPr>
            <p:nvPr/>
          </p:nvSpPr>
          <p:spPr bwMode="auto">
            <a:xfrm>
              <a:off x="351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4" name="AutoShape 552"/>
            <p:cNvSpPr>
              <a:spLocks noChangeArrowheads="1"/>
            </p:cNvSpPr>
            <p:nvPr/>
          </p:nvSpPr>
          <p:spPr bwMode="auto">
            <a:xfrm>
              <a:off x="3969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5" name="AutoShape 553"/>
            <p:cNvSpPr>
              <a:spLocks noChangeArrowheads="1"/>
            </p:cNvSpPr>
            <p:nvPr/>
          </p:nvSpPr>
          <p:spPr bwMode="auto">
            <a:xfrm>
              <a:off x="4581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6" name="AutoShape 554"/>
            <p:cNvSpPr>
              <a:spLocks noChangeArrowheads="1"/>
            </p:cNvSpPr>
            <p:nvPr/>
          </p:nvSpPr>
          <p:spPr bwMode="auto">
            <a:xfrm>
              <a:off x="366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7" name="AutoShape 555"/>
            <p:cNvSpPr>
              <a:spLocks noChangeArrowheads="1"/>
            </p:cNvSpPr>
            <p:nvPr/>
          </p:nvSpPr>
          <p:spPr bwMode="auto">
            <a:xfrm>
              <a:off x="4275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8" name="AutoShape 556"/>
            <p:cNvSpPr>
              <a:spLocks noChangeArrowheads="1"/>
            </p:cNvSpPr>
            <p:nvPr/>
          </p:nvSpPr>
          <p:spPr bwMode="auto">
            <a:xfrm>
              <a:off x="4734" y="2824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19" name="Line 557"/>
            <p:cNvSpPr>
              <a:spLocks noChangeShapeType="1"/>
            </p:cNvSpPr>
            <p:nvPr/>
          </p:nvSpPr>
          <p:spPr bwMode="auto">
            <a:xfrm>
              <a:off x="938" y="290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20" name="AutoShape 558"/>
            <p:cNvSpPr>
              <a:spLocks noChangeArrowheads="1"/>
            </p:cNvSpPr>
            <p:nvPr/>
          </p:nvSpPr>
          <p:spPr bwMode="auto">
            <a:xfrm>
              <a:off x="91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1" name="AutoShape 559"/>
            <p:cNvSpPr>
              <a:spLocks noChangeArrowheads="1"/>
            </p:cNvSpPr>
            <p:nvPr/>
          </p:nvSpPr>
          <p:spPr bwMode="auto">
            <a:xfrm>
              <a:off x="10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2" name="AutoShape 560"/>
            <p:cNvSpPr>
              <a:spLocks noChangeArrowheads="1"/>
            </p:cNvSpPr>
            <p:nvPr/>
          </p:nvSpPr>
          <p:spPr bwMode="auto">
            <a:xfrm>
              <a:off x="137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3" name="AutoShape 561"/>
            <p:cNvSpPr>
              <a:spLocks noChangeArrowheads="1"/>
            </p:cNvSpPr>
            <p:nvPr/>
          </p:nvSpPr>
          <p:spPr bwMode="auto">
            <a:xfrm>
              <a:off x="182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4" name="AutoShape 562"/>
            <p:cNvSpPr>
              <a:spLocks noChangeArrowheads="1"/>
            </p:cNvSpPr>
            <p:nvPr/>
          </p:nvSpPr>
          <p:spPr bwMode="auto">
            <a:xfrm>
              <a:off x="335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5" name="AutoShape 563"/>
            <p:cNvSpPr>
              <a:spLocks noChangeArrowheads="1"/>
            </p:cNvSpPr>
            <p:nvPr/>
          </p:nvSpPr>
          <p:spPr bwMode="auto">
            <a:xfrm>
              <a:off x="412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6" name="AutoShape 564"/>
            <p:cNvSpPr>
              <a:spLocks noChangeArrowheads="1"/>
            </p:cNvSpPr>
            <p:nvPr/>
          </p:nvSpPr>
          <p:spPr bwMode="auto">
            <a:xfrm>
              <a:off x="442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7" name="AutoShape 565"/>
            <p:cNvSpPr>
              <a:spLocks noChangeArrowheads="1"/>
            </p:cNvSpPr>
            <p:nvPr/>
          </p:nvSpPr>
          <p:spPr bwMode="auto">
            <a:xfrm>
              <a:off x="488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8" name="AutoShape 566"/>
            <p:cNvSpPr>
              <a:spLocks noChangeArrowheads="1"/>
            </p:cNvSpPr>
            <p:nvPr/>
          </p:nvSpPr>
          <p:spPr bwMode="auto">
            <a:xfrm>
              <a:off x="1217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29" name="AutoShape 567"/>
            <p:cNvSpPr>
              <a:spLocks noChangeArrowheads="1"/>
            </p:cNvSpPr>
            <p:nvPr/>
          </p:nvSpPr>
          <p:spPr bwMode="auto">
            <a:xfrm>
              <a:off x="152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0" name="AutoShape 568"/>
            <p:cNvSpPr>
              <a:spLocks noChangeArrowheads="1"/>
            </p:cNvSpPr>
            <p:nvPr/>
          </p:nvSpPr>
          <p:spPr bwMode="auto">
            <a:xfrm>
              <a:off x="198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1" name="AutoShape 569"/>
            <p:cNvSpPr>
              <a:spLocks noChangeArrowheads="1"/>
            </p:cNvSpPr>
            <p:nvPr/>
          </p:nvSpPr>
          <p:spPr bwMode="auto">
            <a:xfrm>
              <a:off x="2440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2" name="AutoShape 570"/>
            <p:cNvSpPr>
              <a:spLocks noChangeArrowheads="1"/>
            </p:cNvSpPr>
            <p:nvPr/>
          </p:nvSpPr>
          <p:spPr bwMode="auto">
            <a:xfrm>
              <a:off x="167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3" name="AutoShape 571"/>
            <p:cNvSpPr>
              <a:spLocks noChangeArrowheads="1"/>
            </p:cNvSpPr>
            <p:nvPr/>
          </p:nvSpPr>
          <p:spPr bwMode="auto">
            <a:xfrm>
              <a:off x="213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4" name="AutoShape 572"/>
            <p:cNvSpPr>
              <a:spLocks noChangeArrowheads="1"/>
            </p:cNvSpPr>
            <p:nvPr/>
          </p:nvSpPr>
          <p:spPr bwMode="auto">
            <a:xfrm>
              <a:off x="2593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5" name="AutoShape 573"/>
            <p:cNvSpPr>
              <a:spLocks noChangeArrowheads="1"/>
            </p:cNvSpPr>
            <p:nvPr/>
          </p:nvSpPr>
          <p:spPr bwMode="auto">
            <a:xfrm>
              <a:off x="3052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6" name="AutoShape 574"/>
            <p:cNvSpPr>
              <a:spLocks noChangeArrowheads="1"/>
            </p:cNvSpPr>
            <p:nvPr/>
          </p:nvSpPr>
          <p:spPr bwMode="auto">
            <a:xfrm>
              <a:off x="2288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7" name="AutoShape 575"/>
            <p:cNvSpPr>
              <a:spLocks noChangeArrowheads="1"/>
            </p:cNvSpPr>
            <p:nvPr/>
          </p:nvSpPr>
          <p:spPr bwMode="auto">
            <a:xfrm>
              <a:off x="274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8" name="AutoShape 576"/>
            <p:cNvSpPr>
              <a:spLocks noChangeArrowheads="1"/>
            </p:cNvSpPr>
            <p:nvPr/>
          </p:nvSpPr>
          <p:spPr bwMode="auto">
            <a:xfrm>
              <a:off x="320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39" name="AutoShape 577"/>
            <p:cNvSpPr>
              <a:spLocks noChangeArrowheads="1"/>
            </p:cNvSpPr>
            <p:nvPr/>
          </p:nvSpPr>
          <p:spPr bwMode="auto">
            <a:xfrm>
              <a:off x="3816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0" name="AutoShape 578"/>
            <p:cNvSpPr>
              <a:spLocks noChangeArrowheads="1"/>
            </p:cNvSpPr>
            <p:nvPr/>
          </p:nvSpPr>
          <p:spPr bwMode="auto">
            <a:xfrm>
              <a:off x="289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1" name="AutoShape 579"/>
            <p:cNvSpPr>
              <a:spLocks noChangeArrowheads="1"/>
            </p:cNvSpPr>
            <p:nvPr/>
          </p:nvSpPr>
          <p:spPr bwMode="auto">
            <a:xfrm>
              <a:off x="351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2" name="AutoShape 580"/>
            <p:cNvSpPr>
              <a:spLocks noChangeArrowheads="1"/>
            </p:cNvSpPr>
            <p:nvPr/>
          </p:nvSpPr>
          <p:spPr bwMode="auto">
            <a:xfrm>
              <a:off x="3969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3" name="AutoShape 581"/>
            <p:cNvSpPr>
              <a:spLocks noChangeArrowheads="1"/>
            </p:cNvSpPr>
            <p:nvPr/>
          </p:nvSpPr>
          <p:spPr bwMode="auto">
            <a:xfrm>
              <a:off x="4581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4" name="AutoShape 582"/>
            <p:cNvSpPr>
              <a:spLocks noChangeArrowheads="1"/>
            </p:cNvSpPr>
            <p:nvPr/>
          </p:nvSpPr>
          <p:spPr bwMode="auto">
            <a:xfrm>
              <a:off x="366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5" name="AutoShape 583"/>
            <p:cNvSpPr>
              <a:spLocks noChangeArrowheads="1"/>
            </p:cNvSpPr>
            <p:nvPr/>
          </p:nvSpPr>
          <p:spPr bwMode="auto">
            <a:xfrm>
              <a:off x="4275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6" name="AutoShape 584"/>
            <p:cNvSpPr>
              <a:spLocks noChangeArrowheads="1"/>
            </p:cNvSpPr>
            <p:nvPr/>
          </p:nvSpPr>
          <p:spPr bwMode="auto">
            <a:xfrm>
              <a:off x="4734" y="290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7" name="Line 585"/>
            <p:cNvSpPr>
              <a:spLocks noChangeShapeType="1"/>
            </p:cNvSpPr>
            <p:nvPr/>
          </p:nvSpPr>
          <p:spPr bwMode="auto">
            <a:xfrm>
              <a:off x="938" y="2993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48" name="AutoShape 586"/>
            <p:cNvSpPr>
              <a:spLocks noChangeArrowheads="1"/>
            </p:cNvSpPr>
            <p:nvPr/>
          </p:nvSpPr>
          <p:spPr bwMode="auto">
            <a:xfrm>
              <a:off x="91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49" name="AutoShape 587"/>
            <p:cNvSpPr>
              <a:spLocks noChangeArrowheads="1"/>
            </p:cNvSpPr>
            <p:nvPr/>
          </p:nvSpPr>
          <p:spPr bwMode="auto">
            <a:xfrm>
              <a:off x="1064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0" name="AutoShape 588"/>
            <p:cNvSpPr>
              <a:spLocks noChangeArrowheads="1"/>
            </p:cNvSpPr>
            <p:nvPr/>
          </p:nvSpPr>
          <p:spPr bwMode="auto">
            <a:xfrm>
              <a:off x="137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1" name="AutoShape 589"/>
            <p:cNvSpPr>
              <a:spLocks noChangeArrowheads="1"/>
            </p:cNvSpPr>
            <p:nvPr/>
          </p:nvSpPr>
          <p:spPr bwMode="auto">
            <a:xfrm>
              <a:off x="1829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2" name="AutoShape 590"/>
            <p:cNvSpPr>
              <a:spLocks noChangeArrowheads="1"/>
            </p:cNvSpPr>
            <p:nvPr/>
          </p:nvSpPr>
          <p:spPr bwMode="auto">
            <a:xfrm>
              <a:off x="1217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3" name="AutoShape 591"/>
            <p:cNvSpPr>
              <a:spLocks noChangeArrowheads="1"/>
            </p:cNvSpPr>
            <p:nvPr/>
          </p:nvSpPr>
          <p:spPr bwMode="auto">
            <a:xfrm>
              <a:off x="152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4" name="AutoShape 592"/>
            <p:cNvSpPr>
              <a:spLocks noChangeArrowheads="1"/>
            </p:cNvSpPr>
            <p:nvPr/>
          </p:nvSpPr>
          <p:spPr bwMode="auto">
            <a:xfrm>
              <a:off x="1982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5" name="AutoShape 593"/>
            <p:cNvSpPr>
              <a:spLocks noChangeArrowheads="1"/>
            </p:cNvSpPr>
            <p:nvPr/>
          </p:nvSpPr>
          <p:spPr bwMode="auto">
            <a:xfrm>
              <a:off x="2440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6" name="AutoShape 594"/>
            <p:cNvSpPr>
              <a:spLocks noChangeArrowheads="1"/>
            </p:cNvSpPr>
            <p:nvPr/>
          </p:nvSpPr>
          <p:spPr bwMode="auto">
            <a:xfrm>
              <a:off x="167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7" name="AutoShape 595"/>
            <p:cNvSpPr>
              <a:spLocks noChangeArrowheads="1"/>
            </p:cNvSpPr>
            <p:nvPr/>
          </p:nvSpPr>
          <p:spPr bwMode="auto">
            <a:xfrm>
              <a:off x="2135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8" name="AutoShape 596"/>
            <p:cNvSpPr>
              <a:spLocks noChangeArrowheads="1"/>
            </p:cNvSpPr>
            <p:nvPr/>
          </p:nvSpPr>
          <p:spPr bwMode="auto">
            <a:xfrm>
              <a:off x="2593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59" name="AutoShape 597"/>
            <p:cNvSpPr>
              <a:spLocks noChangeArrowheads="1"/>
            </p:cNvSpPr>
            <p:nvPr/>
          </p:nvSpPr>
          <p:spPr bwMode="auto">
            <a:xfrm>
              <a:off x="2288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0" name="AutoShape 598"/>
            <p:cNvSpPr>
              <a:spLocks noChangeArrowheads="1"/>
            </p:cNvSpPr>
            <p:nvPr/>
          </p:nvSpPr>
          <p:spPr bwMode="auto">
            <a:xfrm>
              <a:off x="2746" y="299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1" name="Line 599"/>
            <p:cNvSpPr>
              <a:spLocks noChangeShapeType="1"/>
            </p:cNvSpPr>
            <p:nvPr/>
          </p:nvSpPr>
          <p:spPr bwMode="auto">
            <a:xfrm>
              <a:off x="938" y="307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62" name="AutoShape 600"/>
            <p:cNvSpPr>
              <a:spLocks noChangeArrowheads="1"/>
            </p:cNvSpPr>
            <p:nvPr/>
          </p:nvSpPr>
          <p:spPr bwMode="auto">
            <a:xfrm>
              <a:off x="91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3" name="AutoShape 601"/>
            <p:cNvSpPr>
              <a:spLocks noChangeArrowheads="1"/>
            </p:cNvSpPr>
            <p:nvPr/>
          </p:nvSpPr>
          <p:spPr bwMode="auto">
            <a:xfrm>
              <a:off x="10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4" name="AutoShape 602"/>
            <p:cNvSpPr>
              <a:spLocks noChangeArrowheads="1"/>
            </p:cNvSpPr>
            <p:nvPr/>
          </p:nvSpPr>
          <p:spPr bwMode="auto">
            <a:xfrm>
              <a:off x="137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5" name="AutoShape 603"/>
            <p:cNvSpPr>
              <a:spLocks noChangeArrowheads="1"/>
            </p:cNvSpPr>
            <p:nvPr/>
          </p:nvSpPr>
          <p:spPr bwMode="auto">
            <a:xfrm>
              <a:off x="182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6" name="AutoShape 604"/>
            <p:cNvSpPr>
              <a:spLocks noChangeArrowheads="1"/>
            </p:cNvSpPr>
            <p:nvPr/>
          </p:nvSpPr>
          <p:spPr bwMode="auto">
            <a:xfrm>
              <a:off x="335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7" name="AutoShape 605"/>
            <p:cNvSpPr>
              <a:spLocks noChangeArrowheads="1"/>
            </p:cNvSpPr>
            <p:nvPr/>
          </p:nvSpPr>
          <p:spPr bwMode="auto">
            <a:xfrm>
              <a:off x="412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8" name="AutoShape 606"/>
            <p:cNvSpPr>
              <a:spLocks noChangeArrowheads="1"/>
            </p:cNvSpPr>
            <p:nvPr/>
          </p:nvSpPr>
          <p:spPr bwMode="auto">
            <a:xfrm>
              <a:off x="442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69" name="AutoShape 607"/>
            <p:cNvSpPr>
              <a:spLocks noChangeArrowheads="1"/>
            </p:cNvSpPr>
            <p:nvPr/>
          </p:nvSpPr>
          <p:spPr bwMode="auto">
            <a:xfrm>
              <a:off x="488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0" name="AutoShape 608"/>
            <p:cNvSpPr>
              <a:spLocks noChangeArrowheads="1"/>
            </p:cNvSpPr>
            <p:nvPr/>
          </p:nvSpPr>
          <p:spPr bwMode="auto">
            <a:xfrm>
              <a:off x="1217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1" name="AutoShape 609"/>
            <p:cNvSpPr>
              <a:spLocks noChangeArrowheads="1"/>
            </p:cNvSpPr>
            <p:nvPr/>
          </p:nvSpPr>
          <p:spPr bwMode="auto">
            <a:xfrm>
              <a:off x="152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2" name="AutoShape 610"/>
            <p:cNvSpPr>
              <a:spLocks noChangeArrowheads="1"/>
            </p:cNvSpPr>
            <p:nvPr/>
          </p:nvSpPr>
          <p:spPr bwMode="auto">
            <a:xfrm>
              <a:off x="198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3" name="AutoShape 611"/>
            <p:cNvSpPr>
              <a:spLocks noChangeArrowheads="1"/>
            </p:cNvSpPr>
            <p:nvPr/>
          </p:nvSpPr>
          <p:spPr bwMode="auto">
            <a:xfrm>
              <a:off x="2440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4" name="AutoShape 612"/>
            <p:cNvSpPr>
              <a:spLocks noChangeArrowheads="1"/>
            </p:cNvSpPr>
            <p:nvPr/>
          </p:nvSpPr>
          <p:spPr bwMode="auto">
            <a:xfrm>
              <a:off x="167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5" name="AutoShape 613"/>
            <p:cNvSpPr>
              <a:spLocks noChangeArrowheads="1"/>
            </p:cNvSpPr>
            <p:nvPr/>
          </p:nvSpPr>
          <p:spPr bwMode="auto">
            <a:xfrm>
              <a:off x="213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6" name="AutoShape 614"/>
            <p:cNvSpPr>
              <a:spLocks noChangeArrowheads="1"/>
            </p:cNvSpPr>
            <p:nvPr/>
          </p:nvSpPr>
          <p:spPr bwMode="auto">
            <a:xfrm>
              <a:off x="2593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7" name="AutoShape 615"/>
            <p:cNvSpPr>
              <a:spLocks noChangeArrowheads="1"/>
            </p:cNvSpPr>
            <p:nvPr/>
          </p:nvSpPr>
          <p:spPr bwMode="auto">
            <a:xfrm>
              <a:off x="3052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8" name="AutoShape 616"/>
            <p:cNvSpPr>
              <a:spLocks noChangeArrowheads="1"/>
            </p:cNvSpPr>
            <p:nvPr/>
          </p:nvSpPr>
          <p:spPr bwMode="auto">
            <a:xfrm>
              <a:off x="2288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79" name="AutoShape 617"/>
            <p:cNvSpPr>
              <a:spLocks noChangeArrowheads="1"/>
            </p:cNvSpPr>
            <p:nvPr/>
          </p:nvSpPr>
          <p:spPr bwMode="auto">
            <a:xfrm>
              <a:off x="274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0" name="AutoShape 618"/>
            <p:cNvSpPr>
              <a:spLocks noChangeArrowheads="1"/>
            </p:cNvSpPr>
            <p:nvPr/>
          </p:nvSpPr>
          <p:spPr bwMode="auto">
            <a:xfrm>
              <a:off x="320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1" name="AutoShape 619"/>
            <p:cNvSpPr>
              <a:spLocks noChangeArrowheads="1"/>
            </p:cNvSpPr>
            <p:nvPr/>
          </p:nvSpPr>
          <p:spPr bwMode="auto">
            <a:xfrm>
              <a:off x="3816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2" name="AutoShape 620"/>
            <p:cNvSpPr>
              <a:spLocks noChangeArrowheads="1"/>
            </p:cNvSpPr>
            <p:nvPr/>
          </p:nvSpPr>
          <p:spPr bwMode="auto">
            <a:xfrm>
              <a:off x="289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3" name="AutoShape 621"/>
            <p:cNvSpPr>
              <a:spLocks noChangeArrowheads="1"/>
            </p:cNvSpPr>
            <p:nvPr/>
          </p:nvSpPr>
          <p:spPr bwMode="auto">
            <a:xfrm>
              <a:off x="351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4" name="AutoShape 622"/>
            <p:cNvSpPr>
              <a:spLocks noChangeArrowheads="1"/>
            </p:cNvSpPr>
            <p:nvPr/>
          </p:nvSpPr>
          <p:spPr bwMode="auto">
            <a:xfrm>
              <a:off x="3969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5" name="AutoShape 623"/>
            <p:cNvSpPr>
              <a:spLocks noChangeArrowheads="1"/>
            </p:cNvSpPr>
            <p:nvPr/>
          </p:nvSpPr>
          <p:spPr bwMode="auto">
            <a:xfrm>
              <a:off x="4581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6" name="AutoShape 624"/>
            <p:cNvSpPr>
              <a:spLocks noChangeArrowheads="1"/>
            </p:cNvSpPr>
            <p:nvPr/>
          </p:nvSpPr>
          <p:spPr bwMode="auto">
            <a:xfrm>
              <a:off x="366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7" name="AutoShape 625"/>
            <p:cNvSpPr>
              <a:spLocks noChangeArrowheads="1"/>
            </p:cNvSpPr>
            <p:nvPr/>
          </p:nvSpPr>
          <p:spPr bwMode="auto">
            <a:xfrm>
              <a:off x="4275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8" name="AutoShape 626"/>
            <p:cNvSpPr>
              <a:spLocks noChangeArrowheads="1"/>
            </p:cNvSpPr>
            <p:nvPr/>
          </p:nvSpPr>
          <p:spPr bwMode="auto">
            <a:xfrm>
              <a:off x="4734" y="307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89" name="Line 627"/>
            <p:cNvSpPr>
              <a:spLocks noChangeShapeType="1"/>
            </p:cNvSpPr>
            <p:nvPr/>
          </p:nvSpPr>
          <p:spPr bwMode="auto">
            <a:xfrm>
              <a:off x="938" y="3163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090" name="AutoShape 628"/>
            <p:cNvSpPr>
              <a:spLocks noChangeArrowheads="1"/>
            </p:cNvSpPr>
            <p:nvPr/>
          </p:nvSpPr>
          <p:spPr bwMode="auto">
            <a:xfrm>
              <a:off x="91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1" name="AutoShape 629"/>
            <p:cNvSpPr>
              <a:spLocks noChangeArrowheads="1"/>
            </p:cNvSpPr>
            <p:nvPr/>
          </p:nvSpPr>
          <p:spPr bwMode="auto">
            <a:xfrm>
              <a:off x="10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2" name="AutoShape 630"/>
            <p:cNvSpPr>
              <a:spLocks noChangeArrowheads="1"/>
            </p:cNvSpPr>
            <p:nvPr/>
          </p:nvSpPr>
          <p:spPr bwMode="auto">
            <a:xfrm>
              <a:off x="137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3" name="AutoShape 631"/>
            <p:cNvSpPr>
              <a:spLocks noChangeArrowheads="1"/>
            </p:cNvSpPr>
            <p:nvPr/>
          </p:nvSpPr>
          <p:spPr bwMode="auto">
            <a:xfrm>
              <a:off x="182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4" name="AutoShape 632"/>
            <p:cNvSpPr>
              <a:spLocks noChangeArrowheads="1"/>
            </p:cNvSpPr>
            <p:nvPr/>
          </p:nvSpPr>
          <p:spPr bwMode="auto">
            <a:xfrm>
              <a:off x="335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5" name="AutoShape 633"/>
            <p:cNvSpPr>
              <a:spLocks noChangeArrowheads="1"/>
            </p:cNvSpPr>
            <p:nvPr/>
          </p:nvSpPr>
          <p:spPr bwMode="auto">
            <a:xfrm>
              <a:off x="412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6" name="AutoShape 634"/>
            <p:cNvSpPr>
              <a:spLocks noChangeArrowheads="1"/>
            </p:cNvSpPr>
            <p:nvPr/>
          </p:nvSpPr>
          <p:spPr bwMode="auto">
            <a:xfrm>
              <a:off x="442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7" name="AutoShape 635"/>
            <p:cNvSpPr>
              <a:spLocks noChangeArrowheads="1"/>
            </p:cNvSpPr>
            <p:nvPr/>
          </p:nvSpPr>
          <p:spPr bwMode="auto">
            <a:xfrm>
              <a:off x="488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8" name="AutoShape 636"/>
            <p:cNvSpPr>
              <a:spLocks noChangeArrowheads="1"/>
            </p:cNvSpPr>
            <p:nvPr/>
          </p:nvSpPr>
          <p:spPr bwMode="auto">
            <a:xfrm>
              <a:off x="1217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099" name="AutoShape 637"/>
            <p:cNvSpPr>
              <a:spLocks noChangeArrowheads="1"/>
            </p:cNvSpPr>
            <p:nvPr/>
          </p:nvSpPr>
          <p:spPr bwMode="auto">
            <a:xfrm>
              <a:off x="152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0" name="AutoShape 638"/>
            <p:cNvSpPr>
              <a:spLocks noChangeArrowheads="1"/>
            </p:cNvSpPr>
            <p:nvPr/>
          </p:nvSpPr>
          <p:spPr bwMode="auto">
            <a:xfrm>
              <a:off x="198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1" name="AutoShape 639"/>
            <p:cNvSpPr>
              <a:spLocks noChangeArrowheads="1"/>
            </p:cNvSpPr>
            <p:nvPr/>
          </p:nvSpPr>
          <p:spPr bwMode="auto">
            <a:xfrm>
              <a:off x="2440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2" name="AutoShape 640"/>
            <p:cNvSpPr>
              <a:spLocks noChangeArrowheads="1"/>
            </p:cNvSpPr>
            <p:nvPr/>
          </p:nvSpPr>
          <p:spPr bwMode="auto">
            <a:xfrm>
              <a:off x="167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3" name="AutoShape 641"/>
            <p:cNvSpPr>
              <a:spLocks noChangeArrowheads="1"/>
            </p:cNvSpPr>
            <p:nvPr/>
          </p:nvSpPr>
          <p:spPr bwMode="auto">
            <a:xfrm>
              <a:off x="213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4" name="AutoShape 642"/>
            <p:cNvSpPr>
              <a:spLocks noChangeArrowheads="1"/>
            </p:cNvSpPr>
            <p:nvPr/>
          </p:nvSpPr>
          <p:spPr bwMode="auto">
            <a:xfrm>
              <a:off x="2593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5" name="AutoShape 643"/>
            <p:cNvSpPr>
              <a:spLocks noChangeArrowheads="1"/>
            </p:cNvSpPr>
            <p:nvPr/>
          </p:nvSpPr>
          <p:spPr bwMode="auto">
            <a:xfrm>
              <a:off x="3052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6" name="AutoShape 644"/>
            <p:cNvSpPr>
              <a:spLocks noChangeArrowheads="1"/>
            </p:cNvSpPr>
            <p:nvPr/>
          </p:nvSpPr>
          <p:spPr bwMode="auto">
            <a:xfrm>
              <a:off x="2288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7" name="AutoShape 645"/>
            <p:cNvSpPr>
              <a:spLocks noChangeArrowheads="1"/>
            </p:cNvSpPr>
            <p:nvPr/>
          </p:nvSpPr>
          <p:spPr bwMode="auto">
            <a:xfrm>
              <a:off x="274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8" name="AutoShape 646"/>
            <p:cNvSpPr>
              <a:spLocks noChangeArrowheads="1"/>
            </p:cNvSpPr>
            <p:nvPr/>
          </p:nvSpPr>
          <p:spPr bwMode="auto">
            <a:xfrm>
              <a:off x="320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09" name="AutoShape 647"/>
            <p:cNvSpPr>
              <a:spLocks noChangeArrowheads="1"/>
            </p:cNvSpPr>
            <p:nvPr/>
          </p:nvSpPr>
          <p:spPr bwMode="auto">
            <a:xfrm>
              <a:off x="3816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0" name="AutoShape 648"/>
            <p:cNvSpPr>
              <a:spLocks noChangeArrowheads="1"/>
            </p:cNvSpPr>
            <p:nvPr/>
          </p:nvSpPr>
          <p:spPr bwMode="auto">
            <a:xfrm>
              <a:off x="289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1" name="AutoShape 649"/>
            <p:cNvSpPr>
              <a:spLocks noChangeArrowheads="1"/>
            </p:cNvSpPr>
            <p:nvPr/>
          </p:nvSpPr>
          <p:spPr bwMode="auto">
            <a:xfrm>
              <a:off x="351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2" name="AutoShape 650"/>
            <p:cNvSpPr>
              <a:spLocks noChangeArrowheads="1"/>
            </p:cNvSpPr>
            <p:nvPr/>
          </p:nvSpPr>
          <p:spPr bwMode="auto">
            <a:xfrm>
              <a:off x="3969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3" name="AutoShape 651"/>
            <p:cNvSpPr>
              <a:spLocks noChangeArrowheads="1"/>
            </p:cNvSpPr>
            <p:nvPr/>
          </p:nvSpPr>
          <p:spPr bwMode="auto">
            <a:xfrm>
              <a:off x="4581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4" name="AutoShape 652"/>
            <p:cNvSpPr>
              <a:spLocks noChangeArrowheads="1"/>
            </p:cNvSpPr>
            <p:nvPr/>
          </p:nvSpPr>
          <p:spPr bwMode="auto">
            <a:xfrm>
              <a:off x="366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5" name="AutoShape 653"/>
            <p:cNvSpPr>
              <a:spLocks noChangeArrowheads="1"/>
            </p:cNvSpPr>
            <p:nvPr/>
          </p:nvSpPr>
          <p:spPr bwMode="auto">
            <a:xfrm>
              <a:off x="4275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6" name="AutoShape 654"/>
            <p:cNvSpPr>
              <a:spLocks noChangeArrowheads="1"/>
            </p:cNvSpPr>
            <p:nvPr/>
          </p:nvSpPr>
          <p:spPr bwMode="auto">
            <a:xfrm>
              <a:off x="4734" y="3163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7" name="Line 655"/>
            <p:cNvSpPr>
              <a:spLocks noChangeShapeType="1"/>
            </p:cNvSpPr>
            <p:nvPr/>
          </p:nvSpPr>
          <p:spPr bwMode="auto">
            <a:xfrm>
              <a:off x="938" y="3248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18" name="AutoShape 656"/>
            <p:cNvSpPr>
              <a:spLocks noChangeArrowheads="1"/>
            </p:cNvSpPr>
            <p:nvPr/>
          </p:nvSpPr>
          <p:spPr bwMode="auto">
            <a:xfrm>
              <a:off x="912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19" name="AutoShape 657"/>
            <p:cNvSpPr>
              <a:spLocks noChangeArrowheads="1"/>
            </p:cNvSpPr>
            <p:nvPr/>
          </p:nvSpPr>
          <p:spPr bwMode="auto">
            <a:xfrm>
              <a:off x="1064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0" name="AutoShape 658"/>
            <p:cNvSpPr>
              <a:spLocks noChangeArrowheads="1"/>
            </p:cNvSpPr>
            <p:nvPr/>
          </p:nvSpPr>
          <p:spPr bwMode="auto">
            <a:xfrm>
              <a:off x="1370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1" name="AutoShape 659"/>
            <p:cNvSpPr>
              <a:spLocks noChangeArrowheads="1"/>
            </p:cNvSpPr>
            <p:nvPr/>
          </p:nvSpPr>
          <p:spPr bwMode="auto">
            <a:xfrm>
              <a:off x="1217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2" name="AutoShape 660"/>
            <p:cNvSpPr>
              <a:spLocks noChangeArrowheads="1"/>
            </p:cNvSpPr>
            <p:nvPr/>
          </p:nvSpPr>
          <p:spPr bwMode="auto">
            <a:xfrm>
              <a:off x="1523" y="3248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3" name="Line 661"/>
            <p:cNvSpPr>
              <a:spLocks noChangeShapeType="1"/>
            </p:cNvSpPr>
            <p:nvPr/>
          </p:nvSpPr>
          <p:spPr bwMode="auto">
            <a:xfrm>
              <a:off x="938" y="333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24" name="AutoShape 662"/>
            <p:cNvSpPr>
              <a:spLocks noChangeArrowheads="1"/>
            </p:cNvSpPr>
            <p:nvPr/>
          </p:nvSpPr>
          <p:spPr bwMode="auto">
            <a:xfrm>
              <a:off x="91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5" name="AutoShape 663"/>
            <p:cNvSpPr>
              <a:spLocks noChangeArrowheads="1"/>
            </p:cNvSpPr>
            <p:nvPr/>
          </p:nvSpPr>
          <p:spPr bwMode="auto">
            <a:xfrm>
              <a:off x="10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6" name="AutoShape 664"/>
            <p:cNvSpPr>
              <a:spLocks noChangeArrowheads="1"/>
            </p:cNvSpPr>
            <p:nvPr/>
          </p:nvSpPr>
          <p:spPr bwMode="auto">
            <a:xfrm>
              <a:off x="137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7" name="AutoShape 665"/>
            <p:cNvSpPr>
              <a:spLocks noChangeArrowheads="1"/>
            </p:cNvSpPr>
            <p:nvPr/>
          </p:nvSpPr>
          <p:spPr bwMode="auto">
            <a:xfrm>
              <a:off x="182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8" name="AutoShape 666"/>
            <p:cNvSpPr>
              <a:spLocks noChangeArrowheads="1"/>
            </p:cNvSpPr>
            <p:nvPr/>
          </p:nvSpPr>
          <p:spPr bwMode="auto">
            <a:xfrm>
              <a:off x="335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29" name="AutoShape 667"/>
            <p:cNvSpPr>
              <a:spLocks noChangeArrowheads="1"/>
            </p:cNvSpPr>
            <p:nvPr/>
          </p:nvSpPr>
          <p:spPr bwMode="auto">
            <a:xfrm>
              <a:off x="412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0" name="AutoShape 668"/>
            <p:cNvSpPr>
              <a:spLocks noChangeArrowheads="1"/>
            </p:cNvSpPr>
            <p:nvPr/>
          </p:nvSpPr>
          <p:spPr bwMode="auto">
            <a:xfrm>
              <a:off x="442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1" name="AutoShape 669"/>
            <p:cNvSpPr>
              <a:spLocks noChangeArrowheads="1"/>
            </p:cNvSpPr>
            <p:nvPr/>
          </p:nvSpPr>
          <p:spPr bwMode="auto">
            <a:xfrm>
              <a:off x="488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2" name="AutoShape 670"/>
            <p:cNvSpPr>
              <a:spLocks noChangeArrowheads="1"/>
            </p:cNvSpPr>
            <p:nvPr/>
          </p:nvSpPr>
          <p:spPr bwMode="auto">
            <a:xfrm>
              <a:off x="1217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3" name="AutoShape 671"/>
            <p:cNvSpPr>
              <a:spLocks noChangeArrowheads="1"/>
            </p:cNvSpPr>
            <p:nvPr/>
          </p:nvSpPr>
          <p:spPr bwMode="auto">
            <a:xfrm>
              <a:off x="152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4" name="AutoShape 672"/>
            <p:cNvSpPr>
              <a:spLocks noChangeArrowheads="1"/>
            </p:cNvSpPr>
            <p:nvPr/>
          </p:nvSpPr>
          <p:spPr bwMode="auto">
            <a:xfrm>
              <a:off x="198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5" name="AutoShape 673"/>
            <p:cNvSpPr>
              <a:spLocks noChangeArrowheads="1"/>
            </p:cNvSpPr>
            <p:nvPr/>
          </p:nvSpPr>
          <p:spPr bwMode="auto">
            <a:xfrm>
              <a:off x="2440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6" name="AutoShape 674"/>
            <p:cNvSpPr>
              <a:spLocks noChangeArrowheads="1"/>
            </p:cNvSpPr>
            <p:nvPr/>
          </p:nvSpPr>
          <p:spPr bwMode="auto">
            <a:xfrm>
              <a:off x="167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7" name="AutoShape 675"/>
            <p:cNvSpPr>
              <a:spLocks noChangeArrowheads="1"/>
            </p:cNvSpPr>
            <p:nvPr/>
          </p:nvSpPr>
          <p:spPr bwMode="auto">
            <a:xfrm>
              <a:off x="213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8" name="AutoShape 676"/>
            <p:cNvSpPr>
              <a:spLocks noChangeArrowheads="1"/>
            </p:cNvSpPr>
            <p:nvPr/>
          </p:nvSpPr>
          <p:spPr bwMode="auto">
            <a:xfrm>
              <a:off x="2593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39" name="AutoShape 677"/>
            <p:cNvSpPr>
              <a:spLocks noChangeArrowheads="1"/>
            </p:cNvSpPr>
            <p:nvPr/>
          </p:nvSpPr>
          <p:spPr bwMode="auto">
            <a:xfrm>
              <a:off x="3052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0" name="AutoShape 678"/>
            <p:cNvSpPr>
              <a:spLocks noChangeArrowheads="1"/>
            </p:cNvSpPr>
            <p:nvPr/>
          </p:nvSpPr>
          <p:spPr bwMode="auto">
            <a:xfrm>
              <a:off x="2288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1" name="AutoShape 679"/>
            <p:cNvSpPr>
              <a:spLocks noChangeArrowheads="1"/>
            </p:cNvSpPr>
            <p:nvPr/>
          </p:nvSpPr>
          <p:spPr bwMode="auto">
            <a:xfrm>
              <a:off x="274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2" name="AutoShape 680"/>
            <p:cNvSpPr>
              <a:spLocks noChangeArrowheads="1"/>
            </p:cNvSpPr>
            <p:nvPr/>
          </p:nvSpPr>
          <p:spPr bwMode="auto">
            <a:xfrm>
              <a:off x="320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3" name="AutoShape 681"/>
            <p:cNvSpPr>
              <a:spLocks noChangeArrowheads="1"/>
            </p:cNvSpPr>
            <p:nvPr/>
          </p:nvSpPr>
          <p:spPr bwMode="auto">
            <a:xfrm>
              <a:off x="3816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4" name="AutoShape 682"/>
            <p:cNvSpPr>
              <a:spLocks noChangeArrowheads="1"/>
            </p:cNvSpPr>
            <p:nvPr/>
          </p:nvSpPr>
          <p:spPr bwMode="auto">
            <a:xfrm>
              <a:off x="289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5" name="AutoShape 683"/>
            <p:cNvSpPr>
              <a:spLocks noChangeArrowheads="1"/>
            </p:cNvSpPr>
            <p:nvPr/>
          </p:nvSpPr>
          <p:spPr bwMode="auto">
            <a:xfrm>
              <a:off x="351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6" name="AutoShape 684"/>
            <p:cNvSpPr>
              <a:spLocks noChangeArrowheads="1"/>
            </p:cNvSpPr>
            <p:nvPr/>
          </p:nvSpPr>
          <p:spPr bwMode="auto">
            <a:xfrm>
              <a:off x="3969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7" name="AutoShape 685"/>
            <p:cNvSpPr>
              <a:spLocks noChangeArrowheads="1"/>
            </p:cNvSpPr>
            <p:nvPr/>
          </p:nvSpPr>
          <p:spPr bwMode="auto">
            <a:xfrm>
              <a:off x="4581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8" name="AutoShape 686"/>
            <p:cNvSpPr>
              <a:spLocks noChangeArrowheads="1"/>
            </p:cNvSpPr>
            <p:nvPr/>
          </p:nvSpPr>
          <p:spPr bwMode="auto">
            <a:xfrm>
              <a:off x="366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49" name="AutoShape 687"/>
            <p:cNvSpPr>
              <a:spLocks noChangeArrowheads="1"/>
            </p:cNvSpPr>
            <p:nvPr/>
          </p:nvSpPr>
          <p:spPr bwMode="auto">
            <a:xfrm>
              <a:off x="4275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0" name="AutoShape 688"/>
            <p:cNvSpPr>
              <a:spLocks noChangeArrowheads="1"/>
            </p:cNvSpPr>
            <p:nvPr/>
          </p:nvSpPr>
          <p:spPr bwMode="auto">
            <a:xfrm>
              <a:off x="4734" y="333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1" name="Line 689"/>
            <p:cNvSpPr>
              <a:spLocks noChangeShapeType="1"/>
            </p:cNvSpPr>
            <p:nvPr/>
          </p:nvSpPr>
          <p:spPr bwMode="auto">
            <a:xfrm>
              <a:off x="938" y="341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52" name="AutoShape 690"/>
            <p:cNvSpPr>
              <a:spLocks noChangeArrowheads="1"/>
            </p:cNvSpPr>
            <p:nvPr/>
          </p:nvSpPr>
          <p:spPr bwMode="auto">
            <a:xfrm>
              <a:off x="91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3" name="AutoShape 691"/>
            <p:cNvSpPr>
              <a:spLocks noChangeArrowheads="1"/>
            </p:cNvSpPr>
            <p:nvPr/>
          </p:nvSpPr>
          <p:spPr bwMode="auto">
            <a:xfrm>
              <a:off x="1064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4" name="AutoShape 692"/>
            <p:cNvSpPr>
              <a:spLocks noChangeArrowheads="1"/>
            </p:cNvSpPr>
            <p:nvPr/>
          </p:nvSpPr>
          <p:spPr bwMode="auto">
            <a:xfrm>
              <a:off x="137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5" name="AutoShape 693"/>
            <p:cNvSpPr>
              <a:spLocks noChangeArrowheads="1"/>
            </p:cNvSpPr>
            <p:nvPr/>
          </p:nvSpPr>
          <p:spPr bwMode="auto">
            <a:xfrm>
              <a:off x="182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6" name="AutoShape 694"/>
            <p:cNvSpPr>
              <a:spLocks noChangeArrowheads="1"/>
            </p:cNvSpPr>
            <p:nvPr/>
          </p:nvSpPr>
          <p:spPr bwMode="auto">
            <a:xfrm>
              <a:off x="335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7" name="AutoShape 695"/>
            <p:cNvSpPr>
              <a:spLocks noChangeArrowheads="1"/>
            </p:cNvSpPr>
            <p:nvPr/>
          </p:nvSpPr>
          <p:spPr bwMode="auto">
            <a:xfrm>
              <a:off x="1217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8" name="AutoShape 696"/>
            <p:cNvSpPr>
              <a:spLocks noChangeArrowheads="1"/>
            </p:cNvSpPr>
            <p:nvPr/>
          </p:nvSpPr>
          <p:spPr bwMode="auto">
            <a:xfrm>
              <a:off x="152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59" name="AutoShape 697"/>
            <p:cNvSpPr>
              <a:spLocks noChangeArrowheads="1"/>
            </p:cNvSpPr>
            <p:nvPr/>
          </p:nvSpPr>
          <p:spPr bwMode="auto">
            <a:xfrm>
              <a:off x="198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0" name="AutoShape 698"/>
            <p:cNvSpPr>
              <a:spLocks noChangeArrowheads="1"/>
            </p:cNvSpPr>
            <p:nvPr/>
          </p:nvSpPr>
          <p:spPr bwMode="auto">
            <a:xfrm>
              <a:off x="2440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1" name="AutoShape 699"/>
            <p:cNvSpPr>
              <a:spLocks noChangeArrowheads="1"/>
            </p:cNvSpPr>
            <p:nvPr/>
          </p:nvSpPr>
          <p:spPr bwMode="auto">
            <a:xfrm>
              <a:off x="167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2" name="AutoShape 700"/>
            <p:cNvSpPr>
              <a:spLocks noChangeArrowheads="1"/>
            </p:cNvSpPr>
            <p:nvPr/>
          </p:nvSpPr>
          <p:spPr bwMode="auto">
            <a:xfrm>
              <a:off x="213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3" name="AutoShape 701"/>
            <p:cNvSpPr>
              <a:spLocks noChangeArrowheads="1"/>
            </p:cNvSpPr>
            <p:nvPr/>
          </p:nvSpPr>
          <p:spPr bwMode="auto">
            <a:xfrm>
              <a:off x="2593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4" name="AutoShape 702"/>
            <p:cNvSpPr>
              <a:spLocks noChangeArrowheads="1"/>
            </p:cNvSpPr>
            <p:nvPr/>
          </p:nvSpPr>
          <p:spPr bwMode="auto">
            <a:xfrm>
              <a:off x="3052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5" name="AutoShape 703"/>
            <p:cNvSpPr>
              <a:spLocks noChangeArrowheads="1"/>
            </p:cNvSpPr>
            <p:nvPr/>
          </p:nvSpPr>
          <p:spPr bwMode="auto">
            <a:xfrm>
              <a:off x="2288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6" name="AutoShape 704"/>
            <p:cNvSpPr>
              <a:spLocks noChangeArrowheads="1"/>
            </p:cNvSpPr>
            <p:nvPr/>
          </p:nvSpPr>
          <p:spPr bwMode="auto">
            <a:xfrm>
              <a:off x="2746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7" name="AutoShape 705"/>
            <p:cNvSpPr>
              <a:spLocks noChangeArrowheads="1"/>
            </p:cNvSpPr>
            <p:nvPr/>
          </p:nvSpPr>
          <p:spPr bwMode="auto">
            <a:xfrm>
              <a:off x="3205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8" name="AutoShape 706"/>
            <p:cNvSpPr>
              <a:spLocks noChangeArrowheads="1"/>
            </p:cNvSpPr>
            <p:nvPr/>
          </p:nvSpPr>
          <p:spPr bwMode="auto">
            <a:xfrm>
              <a:off x="2899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69" name="AutoShape 707"/>
            <p:cNvSpPr>
              <a:spLocks noChangeArrowheads="1"/>
            </p:cNvSpPr>
            <p:nvPr/>
          </p:nvSpPr>
          <p:spPr bwMode="auto">
            <a:xfrm>
              <a:off x="3511" y="341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0" name="Line 708"/>
            <p:cNvSpPr>
              <a:spLocks noChangeShapeType="1"/>
            </p:cNvSpPr>
            <p:nvPr/>
          </p:nvSpPr>
          <p:spPr bwMode="auto">
            <a:xfrm>
              <a:off x="938" y="350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71" name="AutoShape 709"/>
            <p:cNvSpPr>
              <a:spLocks noChangeArrowheads="1"/>
            </p:cNvSpPr>
            <p:nvPr/>
          </p:nvSpPr>
          <p:spPr bwMode="auto">
            <a:xfrm>
              <a:off x="91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2" name="AutoShape 710"/>
            <p:cNvSpPr>
              <a:spLocks noChangeArrowheads="1"/>
            </p:cNvSpPr>
            <p:nvPr/>
          </p:nvSpPr>
          <p:spPr bwMode="auto">
            <a:xfrm>
              <a:off x="10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3" name="AutoShape 711"/>
            <p:cNvSpPr>
              <a:spLocks noChangeArrowheads="1"/>
            </p:cNvSpPr>
            <p:nvPr/>
          </p:nvSpPr>
          <p:spPr bwMode="auto">
            <a:xfrm>
              <a:off x="137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4" name="AutoShape 712"/>
            <p:cNvSpPr>
              <a:spLocks noChangeArrowheads="1"/>
            </p:cNvSpPr>
            <p:nvPr/>
          </p:nvSpPr>
          <p:spPr bwMode="auto">
            <a:xfrm>
              <a:off x="182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5" name="AutoShape 713"/>
            <p:cNvSpPr>
              <a:spLocks noChangeArrowheads="1"/>
            </p:cNvSpPr>
            <p:nvPr/>
          </p:nvSpPr>
          <p:spPr bwMode="auto">
            <a:xfrm>
              <a:off x="335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6" name="AutoShape 714"/>
            <p:cNvSpPr>
              <a:spLocks noChangeArrowheads="1"/>
            </p:cNvSpPr>
            <p:nvPr/>
          </p:nvSpPr>
          <p:spPr bwMode="auto">
            <a:xfrm>
              <a:off x="412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7" name="AutoShape 715"/>
            <p:cNvSpPr>
              <a:spLocks noChangeArrowheads="1"/>
            </p:cNvSpPr>
            <p:nvPr/>
          </p:nvSpPr>
          <p:spPr bwMode="auto">
            <a:xfrm>
              <a:off x="442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8" name="AutoShape 716"/>
            <p:cNvSpPr>
              <a:spLocks noChangeArrowheads="1"/>
            </p:cNvSpPr>
            <p:nvPr/>
          </p:nvSpPr>
          <p:spPr bwMode="auto">
            <a:xfrm>
              <a:off x="488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79" name="AutoShape 717"/>
            <p:cNvSpPr>
              <a:spLocks noChangeArrowheads="1"/>
            </p:cNvSpPr>
            <p:nvPr/>
          </p:nvSpPr>
          <p:spPr bwMode="auto">
            <a:xfrm>
              <a:off x="1217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0" name="AutoShape 718"/>
            <p:cNvSpPr>
              <a:spLocks noChangeArrowheads="1"/>
            </p:cNvSpPr>
            <p:nvPr/>
          </p:nvSpPr>
          <p:spPr bwMode="auto">
            <a:xfrm>
              <a:off x="152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1" name="AutoShape 719"/>
            <p:cNvSpPr>
              <a:spLocks noChangeArrowheads="1"/>
            </p:cNvSpPr>
            <p:nvPr/>
          </p:nvSpPr>
          <p:spPr bwMode="auto">
            <a:xfrm>
              <a:off x="198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2" name="AutoShape 720"/>
            <p:cNvSpPr>
              <a:spLocks noChangeArrowheads="1"/>
            </p:cNvSpPr>
            <p:nvPr/>
          </p:nvSpPr>
          <p:spPr bwMode="auto">
            <a:xfrm>
              <a:off x="2440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3" name="AutoShape 721"/>
            <p:cNvSpPr>
              <a:spLocks noChangeArrowheads="1"/>
            </p:cNvSpPr>
            <p:nvPr/>
          </p:nvSpPr>
          <p:spPr bwMode="auto">
            <a:xfrm>
              <a:off x="167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4" name="AutoShape 722"/>
            <p:cNvSpPr>
              <a:spLocks noChangeArrowheads="1"/>
            </p:cNvSpPr>
            <p:nvPr/>
          </p:nvSpPr>
          <p:spPr bwMode="auto">
            <a:xfrm>
              <a:off x="213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5" name="AutoShape 723"/>
            <p:cNvSpPr>
              <a:spLocks noChangeArrowheads="1"/>
            </p:cNvSpPr>
            <p:nvPr/>
          </p:nvSpPr>
          <p:spPr bwMode="auto">
            <a:xfrm>
              <a:off x="2593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6" name="AutoShape 724"/>
            <p:cNvSpPr>
              <a:spLocks noChangeArrowheads="1"/>
            </p:cNvSpPr>
            <p:nvPr/>
          </p:nvSpPr>
          <p:spPr bwMode="auto">
            <a:xfrm>
              <a:off x="3052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7" name="AutoShape 725"/>
            <p:cNvSpPr>
              <a:spLocks noChangeArrowheads="1"/>
            </p:cNvSpPr>
            <p:nvPr/>
          </p:nvSpPr>
          <p:spPr bwMode="auto">
            <a:xfrm>
              <a:off x="2288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8" name="AutoShape 726"/>
            <p:cNvSpPr>
              <a:spLocks noChangeArrowheads="1"/>
            </p:cNvSpPr>
            <p:nvPr/>
          </p:nvSpPr>
          <p:spPr bwMode="auto">
            <a:xfrm>
              <a:off x="274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89" name="AutoShape 727"/>
            <p:cNvSpPr>
              <a:spLocks noChangeArrowheads="1"/>
            </p:cNvSpPr>
            <p:nvPr/>
          </p:nvSpPr>
          <p:spPr bwMode="auto">
            <a:xfrm>
              <a:off x="320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0" name="AutoShape 728"/>
            <p:cNvSpPr>
              <a:spLocks noChangeArrowheads="1"/>
            </p:cNvSpPr>
            <p:nvPr/>
          </p:nvSpPr>
          <p:spPr bwMode="auto">
            <a:xfrm>
              <a:off x="3816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1" name="AutoShape 729"/>
            <p:cNvSpPr>
              <a:spLocks noChangeArrowheads="1"/>
            </p:cNvSpPr>
            <p:nvPr/>
          </p:nvSpPr>
          <p:spPr bwMode="auto">
            <a:xfrm>
              <a:off x="289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2" name="AutoShape 730"/>
            <p:cNvSpPr>
              <a:spLocks noChangeArrowheads="1"/>
            </p:cNvSpPr>
            <p:nvPr/>
          </p:nvSpPr>
          <p:spPr bwMode="auto">
            <a:xfrm>
              <a:off x="351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3" name="AutoShape 731"/>
            <p:cNvSpPr>
              <a:spLocks noChangeArrowheads="1"/>
            </p:cNvSpPr>
            <p:nvPr/>
          </p:nvSpPr>
          <p:spPr bwMode="auto">
            <a:xfrm>
              <a:off x="3969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4" name="AutoShape 732"/>
            <p:cNvSpPr>
              <a:spLocks noChangeArrowheads="1"/>
            </p:cNvSpPr>
            <p:nvPr/>
          </p:nvSpPr>
          <p:spPr bwMode="auto">
            <a:xfrm>
              <a:off x="4581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5" name="AutoShape 733"/>
            <p:cNvSpPr>
              <a:spLocks noChangeArrowheads="1"/>
            </p:cNvSpPr>
            <p:nvPr/>
          </p:nvSpPr>
          <p:spPr bwMode="auto">
            <a:xfrm>
              <a:off x="366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6" name="AutoShape 734"/>
            <p:cNvSpPr>
              <a:spLocks noChangeArrowheads="1"/>
            </p:cNvSpPr>
            <p:nvPr/>
          </p:nvSpPr>
          <p:spPr bwMode="auto">
            <a:xfrm>
              <a:off x="4275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7" name="AutoShape 735"/>
            <p:cNvSpPr>
              <a:spLocks noChangeArrowheads="1"/>
            </p:cNvSpPr>
            <p:nvPr/>
          </p:nvSpPr>
          <p:spPr bwMode="auto">
            <a:xfrm>
              <a:off x="4734" y="350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198" name="Line 736"/>
            <p:cNvSpPr>
              <a:spLocks noChangeShapeType="1"/>
            </p:cNvSpPr>
            <p:nvPr/>
          </p:nvSpPr>
          <p:spPr bwMode="auto">
            <a:xfrm>
              <a:off x="938" y="3587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199" name="AutoShape 737"/>
            <p:cNvSpPr>
              <a:spLocks noChangeArrowheads="1"/>
            </p:cNvSpPr>
            <p:nvPr/>
          </p:nvSpPr>
          <p:spPr bwMode="auto">
            <a:xfrm>
              <a:off x="91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0" name="AutoShape 738"/>
            <p:cNvSpPr>
              <a:spLocks noChangeArrowheads="1"/>
            </p:cNvSpPr>
            <p:nvPr/>
          </p:nvSpPr>
          <p:spPr bwMode="auto">
            <a:xfrm>
              <a:off x="10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1" name="AutoShape 739"/>
            <p:cNvSpPr>
              <a:spLocks noChangeArrowheads="1"/>
            </p:cNvSpPr>
            <p:nvPr/>
          </p:nvSpPr>
          <p:spPr bwMode="auto">
            <a:xfrm>
              <a:off x="137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2" name="AutoShape 740"/>
            <p:cNvSpPr>
              <a:spLocks noChangeArrowheads="1"/>
            </p:cNvSpPr>
            <p:nvPr/>
          </p:nvSpPr>
          <p:spPr bwMode="auto">
            <a:xfrm>
              <a:off x="182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3" name="AutoShape 741"/>
            <p:cNvSpPr>
              <a:spLocks noChangeArrowheads="1"/>
            </p:cNvSpPr>
            <p:nvPr/>
          </p:nvSpPr>
          <p:spPr bwMode="auto">
            <a:xfrm>
              <a:off x="335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4" name="AutoShape 742"/>
            <p:cNvSpPr>
              <a:spLocks noChangeArrowheads="1"/>
            </p:cNvSpPr>
            <p:nvPr/>
          </p:nvSpPr>
          <p:spPr bwMode="auto">
            <a:xfrm>
              <a:off x="412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5" name="AutoShape 743"/>
            <p:cNvSpPr>
              <a:spLocks noChangeArrowheads="1"/>
            </p:cNvSpPr>
            <p:nvPr/>
          </p:nvSpPr>
          <p:spPr bwMode="auto">
            <a:xfrm>
              <a:off x="442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6" name="AutoShape 744"/>
            <p:cNvSpPr>
              <a:spLocks noChangeArrowheads="1"/>
            </p:cNvSpPr>
            <p:nvPr/>
          </p:nvSpPr>
          <p:spPr bwMode="auto">
            <a:xfrm>
              <a:off x="488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7" name="AutoShape 745"/>
            <p:cNvSpPr>
              <a:spLocks noChangeArrowheads="1"/>
            </p:cNvSpPr>
            <p:nvPr/>
          </p:nvSpPr>
          <p:spPr bwMode="auto">
            <a:xfrm>
              <a:off x="1217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8" name="AutoShape 746"/>
            <p:cNvSpPr>
              <a:spLocks noChangeArrowheads="1"/>
            </p:cNvSpPr>
            <p:nvPr/>
          </p:nvSpPr>
          <p:spPr bwMode="auto">
            <a:xfrm>
              <a:off x="152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09" name="AutoShape 747"/>
            <p:cNvSpPr>
              <a:spLocks noChangeArrowheads="1"/>
            </p:cNvSpPr>
            <p:nvPr/>
          </p:nvSpPr>
          <p:spPr bwMode="auto">
            <a:xfrm>
              <a:off x="198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0" name="AutoShape 748"/>
            <p:cNvSpPr>
              <a:spLocks noChangeArrowheads="1"/>
            </p:cNvSpPr>
            <p:nvPr/>
          </p:nvSpPr>
          <p:spPr bwMode="auto">
            <a:xfrm>
              <a:off x="2440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1" name="AutoShape 749"/>
            <p:cNvSpPr>
              <a:spLocks noChangeArrowheads="1"/>
            </p:cNvSpPr>
            <p:nvPr/>
          </p:nvSpPr>
          <p:spPr bwMode="auto">
            <a:xfrm>
              <a:off x="167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2" name="AutoShape 750"/>
            <p:cNvSpPr>
              <a:spLocks noChangeArrowheads="1"/>
            </p:cNvSpPr>
            <p:nvPr/>
          </p:nvSpPr>
          <p:spPr bwMode="auto">
            <a:xfrm>
              <a:off x="213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3" name="AutoShape 751"/>
            <p:cNvSpPr>
              <a:spLocks noChangeArrowheads="1"/>
            </p:cNvSpPr>
            <p:nvPr/>
          </p:nvSpPr>
          <p:spPr bwMode="auto">
            <a:xfrm>
              <a:off x="2593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4" name="AutoShape 752"/>
            <p:cNvSpPr>
              <a:spLocks noChangeArrowheads="1"/>
            </p:cNvSpPr>
            <p:nvPr/>
          </p:nvSpPr>
          <p:spPr bwMode="auto">
            <a:xfrm>
              <a:off x="3052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5" name="AutoShape 753"/>
            <p:cNvSpPr>
              <a:spLocks noChangeArrowheads="1"/>
            </p:cNvSpPr>
            <p:nvPr/>
          </p:nvSpPr>
          <p:spPr bwMode="auto">
            <a:xfrm>
              <a:off x="2288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6" name="AutoShape 754"/>
            <p:cNvSpPr>
              <a:spLocks noChangeArrowheads="1"/>
            </p:cNvSpPr>
            <p:nvPr/>
          </p:nvSpPr>
          <p:spPr bwMode="auto">
            <a:xfrm>
              <a:off x="274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7" name="AutoShape 755"/>
            <p:cNvSpPr>
              <a:spLocks noChangeArrowheads="1"/>
            </p:cNvSpPr>
            <p:nvPr/>
          </p:nvSpPr>
          <p:spPr bwMode="auto">
            <a:xfrm>
              <a:off x="320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8" name="AutoShape 756"/>
            <p:cNvSpPr>
              <a:spLocks noChangeArrowheads="1"/>
            </p:cNvSpPr>
            <p:nvPr/>
          </p:nvSpPr>
          <p:spPr bwMode="auto">
            <a:xfrm>
              <a:off x="3816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19" name="AutoShape 757"/>
            <p:cNvSpPr>
              <a:spLocks noChangeArrowheads="1"/>
            </p:cNvSpPr>
            <p:nvPr/>
          </p:nvSpPr>
          <p:spPr bwMode="auto">
            <a:xfrm>
              <a:off x="289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0" name="AutoShape 758"/>
            <p:cNvSpPr>
              <a:spLocks noChangeArrowheads="1"/>
            </p:cNvSpPr>
            <p:nvPr/>
          </p:nvSpPr>
          <p:spPr bwMode="auto">
            <a:xfrm>
              <a:off x="351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1" name="AutoShape 759"/>
            <p:cNvSpPr>
              <a:spLocks noChangeArrowheads="1"/>
            </p:cNvSpPr>
            <p:nvPr/>
          </p:nvSpPr>
          <p:spPr bwMode="auto">
            <a:xfrm>
              <a:off x="3969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2" name="AutoShape 760"/>
            <p:cNvSpPr>
              <a:spLocks noChangeArrowheads="1"/>
            </p:cNvSpPr>
            <p:nvPr/>
          </p:nvSpPr>
          <p:spPr bwMode="auto">
            <a:xfrm>
              <a:off x="4581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3" name="AutoShape 761"/>
            <p:cNvSpPr>
              <a:spLocks noChangeArrowheads="1"/>
            </p:cNvSpPr>
            <p:nvPr/>
          </p:nvSpPr>
          <p:spPr bwMode="auto">
            <a:xfrm>
              <a:off x="366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4" name="AutoShape 762"/>
            <p:cNvSpPr>
              <a:spLocks noChangeArrowheads="1"/>
            </p:cNvSpPr>
            <p:nvPr/>
          </p:nvSpPr>
          <p:spPr bwMode="auto">
            <a:xfrm>
              <a:off x="4275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5" name="AutoShape 763"/>
            <p:cNvSpPr>
              <a:spLocks noChangeArrowheads="1"/>
            </p:cNvSpPr>
            <p:nvPr/>
          </p:nvSpPr>
          <p:spPr bwMode="auto">
            <a:xfrm>
              <a:off x="4734" y="3587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6" name="Line 764"/>
            <p:cNvSpPr>
              <a:spLocks noChangeShapeType="1"/>
            </p:cNvSpPr>
            <p:nvPr/>
          </p:nvSpPr>
          <p:spPr bwMode="auto">
            <a:xfrm>
              <a:off x="938" y="3672"/>
              <a:ext cx="3984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227" name="AutoShape 765"/>
            <p:cNvSpPr>
              <a:spLocks noChangeArrowheads="1"/>
            </p:cNvSpPr>
            <p:nvPr/>
          </p:nvSpPr>
          <p:spPr bwMode="auto">
            <a:xfrm>
              <a:off x="91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8" name="AutoShape 766"/>
            <p:cNvSpPr>
              <a:spLocks noChangeArrowheads="1"/>
            </p:cNvSpPr>
            <p:nvPr/>
          </p:nvSpPr>
          <p:spPr bwMode="auto">
            <a:xfrm>
              <a:off x="10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29" name="AutoShape 767"/>
            <p:cNvSpPr>
              <a:spLocks noChangeArrowheads="1"/>
            </p:cNvSpPr>
            <p:nvPr/>
          </p:nvSpPr>
          <p:spPr bwMode="auto">
            <a:xfrm>
              <a:off x="137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0" name="AutoShape 768"/>
            <p:cNvSpPr>
              <a:spLocks noChangeArrowheads="1"/>
            </p:cNvSpPr>
            <p:nvPr/>
          </p:nvSpPr>
          <p:spPr bwMode="auto">
            <a:xfrm>
              <a:off x="182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1" name="AutoShape 769"/>
            <p:cNvSpPr>
              <a:spLocks noChangeArrowheads="1"/>
            </p:cNvSpPr>
            <p:nvPr/>
          </p:nvSpPr>
          <p:spPr bwMode="auto">
            <a:xfrm>
              <a:off x="335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2" name="AutoShape 770"/>
            <p:cNvSpPr>
              <a:spLocks noChangeArrowheads="1"/>
            </p:cNvSpPr>
            <p:nvPr/>
          </p:nvSpPr>
          <p:spPr bwMode="auto">
            <a:xfrm>
              <a:off x="412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3" name="AutoShape 771"/>
            <p:cNvSpPr>
              <a:spLocks noChangeArrowheads="1"/>
            </p:cNvSpPr>
            <p:nvPr/>
          </p:nvSpPr>
          <p:spPr bwMode="auto">
            <a:xfrm>
              <a:off x="442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4" name="AutoShape 772"/>
            <p:cNvSpPr>
              <a:spLocks noChangeArrowheads="1"/>
            </p:cNvSpPr>
            <p:nvPr/>
          </p:nvSpPr>
          <p:spPr bwMode="auto">
            <a:xfrm>
              <a:off x="488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5" name="AutoShape 773"/>
            <p:cNvSpPr>
              <a:spLocks noChangeArrowheads="1"/>
            </p:cNvSpPr>
            <p:nvPr/>
          </p:nvSpPr>
          <p:spPr bwMode="auto">
            <a:xfrm>
              <a:off x="1217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6" name="AutoShape 774"/>
            <p:cNvSpPr>
              <a:spLocks noChangeArrowheads="1"/>
            </p:cNvSpPr>
            <p:nvPr/>
          </p:nvSpPr>
          <p:spPr bwMode="auto">
            <a:xfrm>
              <a:off x="152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7" name="AutoShape 775"/>
            <p:cNvSpPr>
              <a:spLocks noChangeArrowheads="1"/>
            </p:cNvSpPr>
            <p:nvPr/>
          </p:nvSpPr>
          <p:spPr bwMode="auto">
            <a:xfrm>
              <a:off x="198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8" name="AutoShape 776"/>
            <p:cNvSpPr>
              <a:spLocks noChangeArrowheads="1"/>
            </p:cNvSpPr>
            <p:nvPr/>
          </p:nvSpPr>
          <p:spPr bwMode="auto">
            <a:xfrm>
              <a:off x="2440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39" name="AutoShape 777"/>
            <p:cNvSpPr>
              <a:spLocks noChangeArrowheads="1"/>
            </p:cNvSpPr>
            <p:nvPr/>
          </p:nvSpPr>
          <p:spPr bwMode="auto">
            <a:xfrm>
              <a:off x="167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0" name="AutoShape 778"/>
            <p:cNvSpPr>
              <a:spLocks noChangeArrowheads="1"/>
            </p:cNvSpPr>
            <p:nvPr/>
          </p:nvSpPr>
          <p:spPr bwMode="auto">
            <a:xfrm>
              <a:off x="213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1" name="AutoShape 779"/>
            <p:cNvSpPr>
              <a:spLocks noChangeArrowheads="1"/>
            </p:cNvSpPr>
            <p:nvPr/>
          </p:nvSpPr>
          <p:spPr bwMode="auto">
            <a:xfrm>
              <a:off x="2593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2" name="AutoShape 780"/>
            <p:cNvSpPr>
              <a:spLocks noChangeArrowheads="1"/>
            </p:cNvSpPr>
            <p:nvPr/>
          </p:nvSpPr>
          <p:spPr bwMode="auto">
            <a:xfrm>
              <a:off x="3052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3" name="AutoShape 781"/>
            <p:cNvSpPr>
              <a:spLocks noChangeArrowheads="1"/>
            </p:cNvSpPr>
            <p:nvPr/>
          </p:nvSpPr>
          <p:spPr bwMode="auto">
            <a:xfrm>
              <a:off x="2288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4" name="AutoShape 782"/>
            <p:cNvSpPr>
              <a:spLocks noChangeArrowheads="1"/>
            </p:cNvSpPr>
            <p:nvPr/>
          </p:nvSpPr>
          <p:spPr bwMode="auto">
            <a:xfrm>
              <a:off x="274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5" name="AutoShape 783"/>
            <p:cNvSpPr>
              <a:spLocks noChangeArrowheads="1"/>
            </p:cNvSpPr>
            <p:nvPr/>
          </p:nvSpPr>
          <p:spPr bwMode="auto">
            <a:xfrm>
              <a:off x="320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6" name="AutoShape 784"/>
            <p:cNvSpPr>
              <a:spLocks noChangeArrowheads="1"/>
            </p:cNvSpPr>
            <p:nvPr/>
          </p:nvSpPr>
          <p:spPr bwMode="auto">
            <a:xfrm>
              <a:off x="3816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7" name="AutoShape 785"/>
            <p:cNvSpPr>
              <a:spLocks noChangeArrowheads="1"/>
            </p:cNvSpPr>
            <p:nvPr/>
          </p:nvSpPr>
          <p:spPr bwMode="auto">
            <a:xfrm>
              <a:off x="289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8" name="AutoShape 786"/>
            <p:cNvSpPr>
              <a:spLocks noChangeArrowheads="1"/>
            </p:cNvSpPr>
            <p:nvPr/>
          </p:nvSpPr>
          <p:spPr bwMode="auto">
            <a:xfrm>
              <a:off x="351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49" name="AutoShape 787"/>
            <p:cNvSpPr>
              <a:spLocks noChangeArrowheads="1"/>
            </p:cNvSpPr>
            <p:nvPr/>
          </p:nvSpPr>
          <p:spPr bwMode="auto">
            <a:xfrm>
              <a:off x="3969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0" name="AutoShape 788"/>
            <p:cNvSpPr>
              <a:spLocks noChangeArrowheads="1"/>
            </p:cNvSpPr>
            <p:nvPr/>
          </p:nvSpPr>
          <p:spPr bwMode="auto">
            <a:xfrm>
              <a:off x="4581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1" name="AutoShape 789"/>
            <p:cNvSpPr>
              <a:spLocks noChangeArrowheads="1"/>
            </p:cNvSpPr>
            <p:nvPr/>
          </p:nvSpPr>
          <p:spPr bwMode="auto">
            <a:xfrm>
              <a:off x="366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2" name="AutoShape 790"/>
            <p:cNvSpPr>
              <a:spLocks noChangeArrowheads="1"/>
            </p:cNvSpPr>
            <p:nvPr/>
          </p:nvSpPr>
          <p:spPr bwMode="auto">
            <a:xfrm>
              <a:off x="4275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3" name="AutoShape 791"/>
            <p:cNvSpPr>
              <a:spLocks noChangeArrowheads="1"/>
            </p:cNvSpPr>
            <p:nvPr/>
          </p:nvSpPr>
          <p:spPr bwMode="auto">
            <a:xfrm>
              <a:off x="4734" y="3672"/>
              <a:ext cx="46" cy="46"/>
            </a:xfrm>
            <a:prstGeom prst="octagon">
              <a:avLst>
                <a:gd name="adj" fmla="val 29282"/>
              </a:avLst>
            </a:prstGeom>
            <a:solidFill>
              <a:schemeClr val="tx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4" name="AutoShape 792"/>
            <p:cNvSpPr>
              <a:spLocks noChangeArrowheads="1"/>
            </p:cNvSpPr>
            <p:nvPr/>
          </p:nvSpPr>
          <p:spPr bwMode="auto">
            <a:xfrm>
              <a:off x="2736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5" name="AutoShape 793"/>
            <p:cNvSpPr>
              <a:spLocks noChangeArrowheads="1"/>
            </p:cNvSpPr>
            <p:nvPr/>
          </p:nvSpPr>
          <p:spPr bwMode="auto">
            <a:xfrm>
              <a:off x="3504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6" name="AutoShape 794"/>
            <p:cNvSpPr>
              <a:spLocks noChangeArrowheads="1"/>
            </p:cNvSpPr>
            <p:nvPr/>
          </p:nvSpPr>
          <p:spPr bwMode="auto">
            <a:xfrm>
              <a:off x="1824" y="168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7" name="AutoShape 795"/>
            <p:cNvSpPr>
              <a:spLocks noChangeArrowheads="1"/>
            </p:cNvSpPr>
            <p:nvPr/>
          </p:nvSpPr>
          <p:spPr bwMode="auto">
            <a:xfrm>
              <a:off x="3792" y="19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8" name="AutoShape 796"/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59" name="AutoShape 797"/>
            <p:cNvSpPr>
              <a:spLocks noChangeArrowheads="1"/>
            </p:cNvSpPr>
            <p:nvPr/>
          </p:nvSpPr>
          <p:spPr bwMode="auto">
            <a:xfrm>
              <a:off x="1488" y="321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20260" name="AutoShape 798"/>
            <p:cNvSpPr>
              <a:spLocks noChangeArrowheads="1"/>
            </p:cNvSpPr>
            <p:nvPr/>
          </p:nvSpPr>
          <p:spPr bwMode="auto">
            <a:xfrm>
              <a:off x="4272" y="124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>
              <a:solidFill>
                <a:srgbClr val="B2B2B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a-DK" altLang="da-DK"/>
            </a:p>
          </p:txBody>
        </p:sp>
      </p:grpSp>
      <p:sp>
        <p:nvSpPr>
          <p:cNvPr id="19460" name="AutoShape 799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1" name="AutoShape 800"/>
          <p:cNvSpPr>
            <a:spLocks noChangeArrowheads="1"/>
          </p:cNvSpPr>
          <p:nvPr/>
        </p:nvSpPr>
        <p:spPr bwMode="auto">
          <a:xfrm>
            <a:off x="4800600" y="3886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2" name="AutoShape 801"/>
          <p:cNvSpPr>
            <a:spLocks noChangeArrowheads="1"/>
          </p:cNvSpPr>
          <p:nvPr/>
        </p:nvSpPr>
        <p:spPr bwMode="auto">
          <a:xfrm>
            <a:off x="3352800" y="3124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3" name="AutoShape 802"/>
          <p:cNvSpPr>
            <a:spLocks noChangeArrowheads="1"/>
          </p:cNvSpPr>
          <p:nvPr/>
        </p:nvSpPr>
        <p:spPr bwMode="auto">
          <a:xfrm>
            <a:off x="4572000" y="56388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4" name="AutoShape 803"/>
          <p:cNvSpPr>
            <a:spLocks noChangeArrowheads="1"/>
          </p:cNvSpPr>
          <p:nvPr/>
        </p:nvSpPr>
        <p:spPr bwMode="auto">
          <a:xfrm>
            <a:off x="1905000" y="44196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5" name="AutoShape 804"/>
          <p:cNvSpPr>
            <a:spLocks noChangeArrowheads="1"/>
          </p:cNvSpPr>
          <p:nvPr/>
        </p:nvSpPr>
        <p:spPr bwMode="auto">
          <a:xfrm>
            <a:off x="6019800" y="2057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>
            <a:normAutofit/>
          </a:bodyPr>
          <a:lstStyle/>
          <a:p>
            <a:pPr algn="ctr"/>
            <a:r>
              <a:rPr lang="da-DK" altLang="da-DK" sz="4200" b="1" dirty="0">
                <a:latin typeface="Garamond" panose="02020404030301010803" pitchFamily="18" charset="0"/>
              </a:rPr>
              <a:t>Case-</a:t>
            </a:r>
            <a:r>
              <a:rPr lang="da-DK" altLang="da-DK" sz="4200" b="1" dirty="0" err="1">
                <a:latin typeface="Garamond" panose="02020404030301010803" pitchFamily="18" charset="0"/>
              </a:rPr>
              <a:t>control</a:t>
            </a:r>
            <a:r>
              <a:rPr lang="da-DK" altLang="da-DK" sz="4200" b="1" dirty="0">
                <a:latin typeface="Garamond" panose="02020404030301010803" pitchFamily="18" charset="0"/>
              </a:rPr>
              <a:t> design</a:t>
            </a:r>
          </a:p>
        </p:txBody>
      </p:sp>
      <p:sp>
        <p:nvSpPr>
          <p:cNvPr id="19460" name="AutoShape 799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1" name="AutoShape 800"/>
          <p:cNvSpPr>
            <a:spLocks noChangeArrowheads="1"/>
          </p:cNvSpPr>
          <p:nvPr/>
        </p:nvSpPr>
        <p:spPr bwMode="auto">
          <a:xfrm>
            <a:off x="4800600" y="3886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2" name="AutoShape 801"/>
          <p:cNvSpPr>
            <a:spLocks noChangeArrowheads="1"/>
          </p:cNvSpPr>
          <p:nvPr/>
        </p:nvSpPr>
        <p:spPr bwMode="auto">
          <a:xfrm>
            <a:off x="3352800" y="3124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3" name="AutoShape 802"/>
          <p:cNvSpPr>
            <a:spLocks noChangeArrowheads="1"/>
          </p:cNvSpPr>
          <p:nvPr/>
        </p:nvSpPr>
        <p:spPr bwMode="auto">
          <a:xfrm>
            <a:off x="4572000" y="56388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4" name="AutoShape 803"/>
          <p:cNvSpPr>
            <a:spLocks noChangeArrowheads="1"/>
          </p:cNvSpPr>
          <p:nvPr/>
        </p:nvSpPr>
        <p:spPr bwMode="auto">
          <a:xfrm>
            <a:off x="1905000" y="44196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19465" name="AutoShape 804"/>
          <p:cNvSpPr>
            <a:spLocks noChangeArrowheads="1"/>
          </p:cNvSpPr>
          <p:nvPr/>
        </p:nvSpPr>
        <p:spPr bwMode="auto">
          <a:xfrm>
            <a:off x="6019800" y="2057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33CC33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5" name="AutoShape 792">
            <a:extLst>
              <a:ext uri="{FF2B5EF4-FFF2-40B4-BE49-F238E27FC236}">
                <a16:creationId xmlns:a16="http://schemas.microsoft.com/office/drawing/2014/main" id="{EF1006EE-34D9-4FC1-BDCF-30BC0AA0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24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6" name="AutoShape 793">
            <a:extLst>
              <a:ext uri="{FF2B5EF4-FFF2-40B4-BE49-F238E27FC236}">
                <a16:creationId xmlns:a16="http://schemas.microsoft.com/office/drawing/2014/main" id="{1DF8BDEB-93B9-46D2-AF0F-309879FB2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7" name="AutoShape 794">
            <a:extLst>
              <a:ext uri="{FF2B5EF4-FFF2-40B4-BE49-F238E27FC236}">
                <a16:creationId xmlns:a16="http://schemas.microsoft.com/office/drawing/2014/main" id="{F3D1472C-BE39-460F-B435-F2DE384D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8" name="AutoShape 795">
            <a:extLst>
              <a:ext uri="{FF2B5EF4-FFF2-40B4-BE49-F238E27FC236}">
                <a16:creationId xmlns:a16="http://schemas.microsoft.com/office/drawing/2014/main" id="{80370E01-001F-4A51-B781-372B59C5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24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09" name="AutoShape 796">
            <a:extLst>
              <a:ext uri="{FF2B5EF4-FFF2-40B4-BE49-F238E27FC236}">
                <a16:creationId xmlns:a16="http://schemas.microsoft.com/office/drawing/2014/main" id="{F8579CDD-2BFE-46FD-B7A0-94464258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910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10" name="AutoShape 797">
            <a:extLst>
              <a:ext uri="{FF2B5EF4-FFF2-40B4-BE49-F238E27FC236}">
                <a16:creationId xmlns:a16="http://schemas.microsoft.com/office/drawing/2014/main" id="{6DD0CDA8-713E-412A-BB90-F3462F5E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054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  <p:sp>
        <p:nvSpPr>
          <p:cNvPr id="811" name="AutoShape 798">
            <a:extLst>
              <a:ext uri="{FF2B5EF4-FFF2-40B4-BE49-F238E27FC236}">
                <a16:creationId xmlns:a16="http://schemas.microsoft.com/office/drawing/2014/main" id="{2856835E-85AB-4777-A2DF-CD27B80F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98120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4465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sz="42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1958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altLang="da-DK" sz="4400" dirty="0">
                <a:latin typeface="Garamond" panose="02020404030301010803" pitchFamily="18" charset="0"/>
              </a:rPr>
              <a:t>Has it </a:t>
            </a:r>
            <a:r>
              <a:rPr lang="da-DK" altLang="da-DK" sz="4400" dirty="0" err="1">
                <a:latin typeface="Garamond" panose="02020404030301010803" pitchFamily="18" charset="0"/>
              </a:rPr>
              <a:t>always</a:t>
            </a:r>
            <a:r>
              <a:rPr lang="da-DK" altLang="da-DK" sz="4400" dirty="0">
                <a:latin typeface="Garamond" panose="02020404030301010803" pitchFamily="18" charset="0"/>
              </a:rPr>
              <a:t> </a:t>
            </a:r>
            <a:r>
              <a:rPr lang="da-DK" altLang="da-DK" sz="4400" dirty="0" err="1">
                <a:latin typeface="Garamond" panose="02020404030301010803" pitchFamily="18" charset="0"/>
              </a:rPr>
              <a:t>been</a:t>
            </a:r>
            <a:r>
              <a:rPr lang="da-DK" altLang="da-DK" sz="4400" dirty="0">
                <a:latin typeface="Garamond" panose="02020404030301010803" pitchFamily="18" charset="0"/>
              </a:rPr>
              <a:t> like </a:t>
            </a:r>
            <a:r>
              <a:rPr lang="da-DK" altLang="da-DK" sz="4400" dirty="0" err="1">
                <a:latin typeface="Garamond" panose="02020404030301010803" pitchFamily="18" charset="0"/>
              </a:rPr>
              <a:t>this</a:t>
            </a:r>
            <a:r>
              <a:rPr lang="da-DK" altLang="da-DK" sz="4400" dirty="0">
                <a:latin typeface="Garamond" panose="02020404030301010803" pitchFamily="18" charset="0"/>
              </a:rPr>
              <a:t>?</a:t>
            </a:r>
          </a:p>
          <a:p>
            <a:pPr marL="0" indent="0" algn="ctr">
              <a:buNone/>
            </a:pPr>
            <a:endParaRPr lang="da-DK" sz="44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a-DK" sz="4400" b="1" dirty="0">
                <a:latin typeface="Garamond" panose="02020404030301010803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6510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Line 3"/>
          <p:cNvSpPr>
            <a:spLocks noChangeShapeType="1"/>
          </p:cNvSpPr>
          <p:nvPr/>
        </p:nvSpPr>
        <p:spPr bwMode="auto">
          <a:xfrm>
            <a:off x="1348152" y="29032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1348152" y="3512880"/>
            <a:ext cx="1676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5"/>
          <p:cNvSpPr>
            <a:spLocks noChangeShapeType="1"/>
          </p:cNvSpPr>
          <p:nvPr/>
        </p:nvSpPr>
        <p:spPr bwMode="auto">
          <a:xfrm>
            <a:off x="1348152" y="3055680"/>
            <a:ext cx="2667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1348152" y="38176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>
            <a:off x="1348152" y="33604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8"/>
          <p:cNvSpPr>
            <a:spLocks noChangeShapeType="1"/>
          </p:cNvSpPr>
          <p:nvPr/>
        </p:nvSpPr>
        <p:spPr bwMode="auto">
          <a:xfrm>
            <a:off x="1348152" y="36652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>
            <a:off x="1348152" y="320808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auto">
          <a:xfrm>
            <a:off x="1348152" y="39700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1"/>
          <p:cNvSpPr txBox="1">
            <a:spLocks noChangeArrowheads="1"/>
          </p:cNvSpPr>
          <p:nvPr/>
        </p:nvSpPr>
        <p:spPr bwMode="auto">
          <a:xfrm>
            <a:off x="1271952" y="412248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/>
              <a:t>Persons</a:t>
            </a:r>
          </a:p>
        </p:txBody>
      </p:sp>
      <p:sp>
        <p:nvSpPr>
          <p:cNvPr id="26663" name="Line 53"/>
          <p:cNvSpPr>
            <a:spLocks noChangeShapeType="1"/>
          </p:cNvSpPr>
          <p:nvPr/>
        </p:nvSpPr>
        <p:spPr bwMode="auto">
          <a:xfrm>
            <a:off x="4929552" y="29032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Line 54"/>
          <p:cNvSpPr>
            <a:spLocks noChangeShapeType="1"/>
          </p:cNvSpPr>
          <p:nvPr/>
        </p:nvSpPr>
        <p:spPr bwMode="auto">
          <a:xfrm>
            <a:off x="4929552" y="3512880"/>
            <a:ext cx="1676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Line 55"/>
          <p:cNvSpPr>
            <a:spLocks noChangeShapeType="1"/>
          </p:cNvSpPr>
          <p:nvPr/>
        </p:nvSpPr>
        <p:spPr bwMode="auto">
          <a:xfrm>
            <a:off x="4929552" y="3055680"/>
            <a:ext cx="2667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Line 56"/>
          <p:cNvSpPr>
            <a:spLocks noChangeShapeType="1"/>
          </p:cNvSpPr>
          <p:nvPr/>
        </p:nvSpPr>
        <p:spPr bwMode="auto">
          <a:xfrm>
            <a:off x="4929552" y="38176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57"/>
          <p:cNvSpPr>
            <a:spLocks noChangeShapeType="1"/>
          </p:cNvSpPr>
          <p:nvPr/>
        </p:nvSpPr>
        <p:spPr bwMode="auto">
          <a:xfrm>
            <a:off x="4929552" y="33604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58"/>
          <p:cNvSpPr>
            <a:spLocks noChangeShapeType="1"/>
          </p:cNvSpPr>
          <p:nvPr/>
        </p:nvSpPr>
        <p:spPr bwMode="auto">
          <a:xfrm>
            <a:off x="4929552" y="366528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Line 59"/>
          <p:cNvSpPr>
            <a:spLocks noChangeShapeType="1"/>
          </p:cNvSpPr>
          <p:nvPr/>
        </p:nvSpPr>
        <p:spPr bwMode="auto">
          <a:xfrm>
            <a:off x="4929552" y="320808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Line 60"/>
          <p:cNvSpPr>
            <a:spLocks noChangeShapeType="1"/>
          </p:cNvSpPr>
          <p:nvPr/>
        </p:nvSpPr>
        <p:spPr bwMode="auto">
          <a:xfrm>
            <a:off x="4929552" y="3970080"/>
            <a:ext cx="2209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AutoShape 61"/>
          <p:cNvSpPr>
            <a:spLocks noChangeArrowheads="1"/>
          </p:cNvSpPr>
          <p:nvPr/>
        </p:nvSpPr>
        <p:spPr bwMode="auto">
          <a:xfrm>
            <a:off x="7596552" y="275088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26672" name="AutoShape 62"/>
          <p:cNvSpPr>
            <a:spLocks noChangeArrowheads="1"/>
          </p:cNvSpPr>
          <p:nvPr/>
        </p:nvSpPr>
        <p:spPr bwMode="auto">
          <a:xfrm>
            <a:off x="7596552" y="313188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26673" name="AutoShape 63"/>
          <p:cNvSpPr>
            <a:spLocks noChangeArrowheads="1"/>
          </p:cNvSpPr>
          <p:nvPr/>
        </p:nvSpPr>
        <p:spPr bwMode="auto">
          <a:xfrm>
            <a:off x="7596552" y="366528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26674" name="Text Box 64"/>
          <p:cNvSpPr txBox="1">
            <a:spLocks noChangeArrowheads="1"/>
          </p:cNvSpPr>
          <p:nvPr/>
        </p:nvSpPr>
        <p:spPr bwMode="auto">
          <a:xfrm>
            <a:off x="4853352" y="419868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/>
              <a:t>Use cases and a random sample of non-cases (controls)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-152400" y="1484784"/>
            <a:ext cx="9296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3100" kern="0" dirty="0">
                <a:solidFill>
                  <a:srgbClr val="56A0D3"/>
                </a:solidFill>
              </a:rPr>
              <a:t>“Traditional” or </a:t>
            </a:r>
            <a:r>
              <a:rPr lang="en-US" sz="3100" u="sng" kern="0" dirty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Case-Non-Case or Cumulative</a:t>
            </a:r>
            <a:br>
              <a:rPr lang="en-US" sz="3100" u="sng" kern="0" dirty="0">
                <a:solidFill>
                  <a:srgbClr val="56A0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kern="0" dirty="0">
                <a:solidFill>
                  <a:srgbClr val="56A0D3"/>
                </a:solidFill>
              </a:rPr>
              <a:t>Case-Control Studies</a:t>
            </a:r>
          </a:p>
        </p:txBody>
      </p:sp>
    </p:spTree>
    <p:extLst>
      <p:ext uri="{BB962C8B-B14F-4D97-AF65-F5344CB8AC3E}">
        <p14:creationId xmlns:p14="http://schemas.microsoft.com/office/powerpoint/2010/main" val="382311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14338"/>
            <a:ext cx="7772400" cy="1143000"/>
          </a:xfrm>
        </p:spPr>
        <p:txBody>
          <a:bodyPr/>
          <a:lstStyle/>
          <a:p>
            <a:pPr algn="ctr" eaLnBrk="1" hangingPunct="1"/>
            <a:r>
              <a:rPr lang="da-DK" altLang="da-DK" sz="4000" b="1" dirty="0" err="1">
                <a:latin typeface="Garamond" panose="02020404030301010803" pitchFamily="18" charset="0"/>
              </a:rPr>
              <a:t>Evidence</a:t>
            </a:r>
            <a:r>
              <a:rPr lang="da-DK" altLang="da-DK" sz="4000" b="1" dirty="0">
                <a:latin typeface="Garamond" panose="02020404030301010803" pitchFamily="18" charset="0"/>
              </a:rPr>
              <a:t>?!</a:t>
            </a:r>
          </a:p>
        </p:txBody>
      </p:sp>
      <p:pic>
        <p:nvPicPr>
          <p:cNvPr id="33795" name="Picture 41" descr="http://www.indianjurol.com/articles/2011/27/4/images/IndianJUrol_2011_27_4_536_91448_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897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rbudstavle 2"/>
          <p:cNvSpPr/>
          <p:nvPr/>
        </p:nvSpPr>
        <p:spPr>
          <a:xfrm>
            <a:off x="2195513" y="1989138"/>
            <a:ext cx="4795837" cy="4464050"/>
          </a:xfrm>
          <a:prstGeom prst="noSmoking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8" name="Picture 4" descr="Billedresultat for spiral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888"/>
            <a:ext cx="6096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6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474DC-EFF6-4B11-AA88-9B9623B3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Billedresultat for john snow pump">
            <a:extLst>
              <a:ext uri="{FF2B5EF4-FFF2-40B4-BE49-F238E27FC236}">
                <a16:creationId xmlns:a16="http://schemas.microsoft.com/office/drawing/2014/main" id="{849615F1-8E3D-4A92-9D3F-6E50684B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9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D1F13-5765-41B9-84C4-672025FF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080E23D-9733-436A-AB02-25599FAC9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96" y="1412776"/>
            <a:ext cx="5055264" cy="36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391454B-83A7-421C-B6FF-2FB91D138C5A}"/>
              </a:ext>
            </a:extLst>
          </p:cNvPr>
          <p:cNvSpPr/>
          <p:nvPr/>
        </p:nvSpPr>
        <p:spPr>
          <a:xfrm>
            <a:off x="213910" y="2203264"/>
            <a:ext cx="48245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“On proceeding to the spot, I found that nearly all the deaths had taken place within a short distance of the [Broad Street] pump. There were only ten deaths in houses situated decidedly nearer to another street-pump.”</a:t>
            </a:r>
          </a:p>
          <a:p>
            <a:pPr algn="ctr"/>
            <a:endParaRPr lang="en-US" sz="2400" dirty="0">
              <a:solidFill>
                <a:srgbClr val="222222"/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John Snow</a:t>
            </a:r>
          </a:p>
          <a:p>
            <a:pPr algn="r"/>
            <a:r>
              <a:rPr lang="en-US" sz="1400" dirty="0">
                <a:solidFill>
                  <a:srgbClr val="222222"/>
                </a:solidFill>
                <a:latin typeface="Garamond" panose="02020404030301010803" pitchFamily="18" charset="0"/>
              </a:rPr>
              <a:t>(the one that actually </a:t>
            </a:r>
            <a:br>
              <a:rPr lang="en-US" sz="1400" dirty="0">
                <a:solidFill>
                  <a:srgbClr val="222222"/>
                </a:solidFill>
                <a:latin typeface="Garamond" panose="02020404030301010803" pitchFamily="18" charset="0"/>
              </a:rPr>
            </a:br>
            <a:r>
              <a:rPr lang="en-US" sz="1400" dirty="0">
                <a:solidFill>
                  <a:srgbClr val="222222"/>
                </a:solidFill>
                <a:latin typeface="Garamond" panose="02020404030301010803" pitchFamily="18" charset="0"/>
              </a:rPr>
              <a:t>knew something…)</a:t>
            </a:r>
          </a:p>
        </p:txBody>
      </p:sp>
    </p:spTree>
    <p:extLst>
      <p:ext uri="{BB962C8B-B14F-4D97-AF65-F5344CB8AC3E}">
        <p14:creationId xmlns:p14="http://schemas.microsoft.com/office/powerpoint/2010/main" val="85501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51316" y="836712"/>
            <a:ext cx="7848600" cy="550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200" dirty="0" err="1">
                <a:latin typeface="Garamond" panose="02020404030301010803" pitchFamily="18" charset="0"/>
              </a:rPr>
              <a:t>Cohort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study</a:t>
            </a:r>
            <a:endParaRPr lang="da-DK" altLang="da-DK" sz="3200" dirty="0">
              <a:latin typeface="Garamond" panose="02020404030301010803" pitchFamily="18" charset="0"/>
            </a:endParaRPr>
          </a:p>
          <a:p>
            <a:pPr algn="ctr" eaLnBrk="1" hangingPunct="1"/>
            <a:r>
              <a:rPr lang="da-DK" altLang="da-DK" sz="3200" b="0" dirty="0">
                <a:latin typeface="Garamond" panose="02020404030301010803" pitchFamily="18" charset="0"/>
              </a:rPr>
              <a:t>A </a:t>
            </a:r>
            <a:r>
              <a:rPr lang="da-DK" altLang="da-DK" sz="3200" b="0" dirty="0" err="1">
                <a:latin typeface="Garamond" panose="02020404030301010803" pitchFamily="18" charset="0"/>
              </a:rPr>
              <a:t>group</a:t>
            </a:r>
            <a:r>
              <a:rPr lang="da-DK" altLang="da-DK" sz="3200" b="0" dirty="0">
                <a:latin typeface="Garamond" panose="02020404030301010803" pitchFamily="18" charset="0"/>
              </a:rPr>
              <a:t> of </a:t>
            </a:r>
            <a:r>
              <a:rPr lang="da-DK" altLang="da-DK" sz="3200" b="0" dirty="0" err="1">
                <a:latin typeface="Garamond" panose="02020404030301010803" pitchFamily="18" charset="0"/>
              </a:rPr>
              <a:t>subjects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using</a:t>
            </a:r>
            <a:r>
              <a:rPr lang="da-DK" altLang="da-DK" sz="3200" b="0" dirty="0">
                <a:latin typeface="Garamond" panose="02020404030301010803" pitchFamily="18" charset="0"/>
              </a:rPr>
              <a:t> the drug under </a:t>
            </a:r>
            <a:r>
              <a:rPr lang="da-DK" altLang="da-DK" sz="3200" b="0" dirty="0" err="1">
                <a:latin typeface="Garamond" panose="02020404030301010803" pitchFamily="18" charset="0"/>
              </a:rPr>
              <a:t>scrutiny</a:t>
            </a:r>
            <a:r>
              <a:rPr lang="da-DK" altLang="da-DK" sz="3200" b="0" dirty="0">
                <a:latin typeface="Garamond" panose="02020404030301010803" pitchFamily="18" charset="0"/>
              </a:rPr>
              <a:t> and a </a:t>
            </a:r>
            <a:r>
              <a:rPr lang="da-DK" altLang="da-DK" sz="3200" b="0" dirty="0" err="1">
                <a:latin typeface="Garamond" panose="02020404030301010803" pitchFamily="18" charset="0"/>
              </a:rPr>
              <a:t>group</a:t>
            </a:r>
            <a:r>
              <a:rPr lang="da-DK" altLang="da-DK" sz="3200" b="0" dirty="0">
                <a:latin typeface="Garamond" panose="02020404030301010803" pitchFamily="18" charset="0"/>
              </a:rPr>
              <a:t> of non-users </a:t>
            </a:r>
            <a:r>
              <a:rPr lang="da-DK" altLang="da-DK" sz="3200" b="0" dirty="0" err="1">
                <a:latin typeface="Garamond" panose="02020404030301010803" pitchFamily="18" charset="0"/>
              </a:rPr>
              <a:t>are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followed</a:t>
            </a:r>
            <a:r>
              <a:rPr lang="da-DK" altLang="da-DK" sz="3200" b="0" dirty="0">
                <a:latin typeface="Garamond" panose="02020404030301010803" pitchFamily="18" charset="0"/>
              </a:rPr>
              <a:t> over time with </a:t>
            </a:r>
            <a:r>
              <a:rPr lang="da-DK" altLang="da-DK" sz="3200" b="0" dirty="0" err="1">
                <a:latin typeface="Garamond" panose="02020404030301010803" pitchFamily="18" charset="0"/>
              </a:rPr>
              <a:t>respect</a:t>
            </a:r>
            <a:r>
              <a:rPr lang="da-DK" altLang="da-DK" sz="3200" b="0" dirty="0">
                <a:latin typeface="Garamond" panose="02020404030301010803" pitchFamily="18" charset="0"/>
              </a:rPr>
              <a:t> to the </a:t>
            </a:r>
            <a:r>
              <a:rPr lang="da-DK" altLang="da-DK" sz="3200" b="0" dirty="0" err="1">
                <a:latin typeface="Garamond" panose="02020404030301010803" pitchFamily="18" charset="0"/>
              </a:rPr>
              <a:t>development</a:t>
            </a:r>
            <a:r>
              <a:rPr lang="da-DK" altLang="da-DK" sz="3200" b="0" dirty="0">
                <a:latin typeface="Garamond" panose="02020404030301010803" pitchFamily="18" charset="0"/>
              </a:rPr>
              <a:t> of a </a:t>
            </a:r>
            <a:r>
              <a:rPr lang="da-DK" altLang="da-DK" sz="3200" b="0" dirty="0" err="1">
                <a:latin typeface="Garamond" panose="02020404030301010803" pitchFamily="18" charset="0"/>
              </a:rPr>
              <a:t>certain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outcome</a:t>
            </a:r>
            <a:r>
              <a:rPr lang="da-DK" altLang="da-DK" sz="3200" b="0" dirty="0">
                <a:latin typeface="Garamond" panose="02020404030301010803" pitchFamily="18" charset="0"/>
              </a:rPr>
              <a:t>.</a:t>
            </a:r>
          </a:p>
          <a:p>
            <a:pPr algn="ctr" eaLnBrk="1" hangingPunct="1"/>
            <a:endParaRPr lang="da-DK" altLang="da-DK" sz="3200" dirty="0">
              <a:latin typeface="Garamond" panose="02020404030301010803" pitchFamily="18" charset="0"/>
            </a:endParaRPr>
          </a:p>
          <a:p>
            <a:pPr algn="ctr" eaLnBrk="1" hangingPunct="1"/>
            <a:r>
              <a:rPr lang="da-DK" altLang="da-DK" sz="3200" dirty="0">
                <a:latin typeface="Garamond" panose="02020404030301010803" pitchFamily="18" charset="0"/>
              </a:rPr>
              <a:t>Case-</a:t>
            </a:r>
            <a:r>
              <a:rPr lang="da-DK" altLang="da-DK" sz="3200" dirty="0" err="1">
                <a:latin typeface="Garamond" panose="02020404030301010803" pitchFamily="18" charset="0"/>
              </a:rPr>
              <a:t>control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study</a:t>
            </a:r>
            <a:endParaRPr lang="da-DK" altLang="da-DK" sz="3200" dirty="0">
              <a:latin typeface="Garamond" panose="02020404030301010803" pitchFamily="18" charset="0"/>
            </a:endParaRPr>
          </a:p>
          <a:p>
            <a:pPr algn="ctr" eaLnBrk="1" hangingPunct="1"/>
            <a:r>
              <a:rPr lang="da-DK" altLang="da-DK" sz="3200" b="0" dirty="0" err="1">
                <a:latin typeface="Garamond" panose="02020404030301010803" pitchFamily="18" charset="0"/>
              </a:rPr>
              <a:t>Subjects</a:t>
            </a:r>
            <a:r>
              <a:rPr lang="da-DK" altLang="da-DK" sz="3200" b="0" dirty="0">
                <a:latin typeface="Garamond" panose="02020404030301010803" pitchFamily="18" charset="0"/>
              </a:rPr>
              <a:t> with a </a:t>
            </a:r>
            <a:r>
              <a:rPr lang="da-DK" altLang="da-DK" sz="3200" b="0" dirty="0" err="1">
                <a:latin typeface="Garamond" panose="02020404030301010803" pitchFamily="18" charset="0"/>
              </a:rPr>
              <a:t>certain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outcome</a:t>
            </a:r>
            <a:r>
              <a:rPr lang="da-DK" altLang="da-DK" sz="3200" b="0" dirty="0">
                <a:latin typeface="Garamond" panose="02020404030301010803" pitchFamily="18" charset="0"/>
              </a:rPr>
              <a:t> (cases) </a:t>
            </a:r>
            <a:br>
              <a:rPr lang="da-DK" altLang="da-DK" sz="3200" b="0" dirty="0">
                <a:latin typeface="Garamond" panose="02020404030301010803" pitchFamily="18" charset="0"/>
              </a:rPr>
            </a:br>
            <a:r>
              <a:rPr lang="da-DK" altLang="da-DK" sz="3200" b="0" dirty="0">
                <a:latin typeface="Garamond" panose="02020404030301010803" pitchFamily="18" charset="0"/>
              </a:rPr>
              <a:t>and </a:t>
            </a:r>
            <a:r>
              <a:rPr lang="da-DK" altLang="da-DK" sz="3200" b="0" dirty="0" err="1">
                <a:latin typeface="Garamond" panose="02020404030301010803" pitchFamily="18" charset="0"/>
              </a:rPr>
              <a:t>subjects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without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this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outcome</a:t>
            </a:r>
            <a:r>
              <a:rPr lang="da-DK" altLang="da-DK" sz="3200" b="0" dirty="0">
                <a:latin typeface="Garamond" panose="02020404030301010803" pitchFamily="18" charset="0"/>
              </a:rPr>
              <a:t> (</a:t>
            </a:r>
            <a:r>
              <a:rPr lang="da-DK" altLang="da-DK" sz="3200" b="0" dirty="0" err="1">
                <a:latin typeface="Garamond" panose="02020404030301010803" pitchFamily="18" charset="0"/>
              </a:rPr>
              <a:t>controls</a:t>
            </a:r>
            <a:r>
              <a:rPr lang="da-DK" altLang="da-DK" sz="3200" b="0" dirty="0">
                <a:latin typeface="Garamond" panose="02020404030301010803" pitchFamily="18" charset="0"/>
              </a:rPr>
              <a:t>) </a:t>
            </a:r>
            <a:br>
              <a:rPr lang="da-DK" altLang="da-DK" sz="3200" b="0" dirty="0">
                <a:latin typeface="Garamond" panose="02020404030301010803" pitchFamily="18" charset="0"/>
              </a:rPr>
            </a:br>
            <a:r>
              <a:rPr lang="da-DK" altLang="da-DK" sz="3200" b="0" dirty="0" err="1">
                <a:latin typeface="Garamond" panose="02020404030301010803" pitchFamily="18" charset="0"/>
              </a:rPr>
              <a:t>are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mapped</a:t>
            </a:r>
            <a:r>
              <a:rPr lang="da-DK" altLang="da-DK" sz="3200" b="0" dirty="0">
                <a:latin typeface="Garamond" panose="02020404030301010803" pitchFamily="18" charset="0"/>
              </a:rPr>
              <a:t> </a:t>
            </a:r>
            <a:r>
              <a:rPr lang="da-DK" altLang="da-DK" sz="3200" b="0" dirty="0" err="1">
                <a:latin typeface="Garamond" panose="02020404030301010803" pitchFamily="18" charset="0"/>
              </a:rPr>
              <a:t>according</a:t>
            </a:r>
            <a:r>
              <a:rPr lang="da-DK" altLang="da-DK" sz="3200" b="0" dirty="0">
                <a:latin typeface="Garamond" panose="02020404030301010803" pitchFamily="18" charset="0"/>
              </a:rPr>
              <a:t> to </a:t>
            </a:r>
            <a:r>
              <a:rPr lang="da-DK" altLang="da-DK" sz="3200" b="0" dirty="0" err="1">
                <a:latin typeface="Garamond" panose="02020404030301010803" pitchFamily="18" charset="0"/>
              </a:rPr>
              <a:t>use</a:t>
            </a:r>
            <a:r>
              <a:rPr lang="da-DK" altLang="da-DK" sz="3200" b="0" dirty="0">
                <a:latin typeface="Garamond" panose="02020404030301010803" pitchFamily="18" charset="0"/>
              </a:rPr>
              <a:t> of </a:t>
            </a:r>
            <a:br>
              <a:rPr lang="da-DK" altLang="da-DK" sz="3200" b="0" dirty="0">
                <a:latin typeface="Garamond" panose="02020404030301010803" pitchFamily="18" charset="0"/>
              </a:rPr>
            </a:br>
            <a:r>
              <a:rPr lang="da-DK" altLang="da-DK" sz="3200" b="0" dirty="0">
                <a:latin typeface="Garamond" panose="02020404030301010803" pitchFamily="18" charset="0"/>
              </a:rPr>
              <a:t>the drug under </a:t>
            </a:r>
            <a:r>
              <a:rPr lang="da-DK" altLang="da-DK" sz="3200" b="0" dirty="0" err="1">
                <a:latin typeface="Garamond" panose="02020404030301010803" pitchFamily="18" charset="0"/>
              </a:rPr>
              <a:t>scrutiny</a:t>
            </a:r>
            <a:r>
              <a:rPr lang="da-DK" altLang="da-DK" sz="3200" b="0" dirty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 err="1">
                <a:latin typeface="Garamond" panose="02020404030301010803" pitchFamily="18" charset="0"/>
              </a:rPr>
              <a:t>Cohort</a:t>
            </a:r>
            <a:r>
              <a:rPr lang="da-DK" sz="4200" b="1" dirty="0">
                <a:latin typeface="Garamond" panose="02020404030301010803" pitchFamily="18" charset="0"/>
              </a:rPr>
              <a:t> </a:t>
            </a:r>
            <a:r>
              <a:rPr lang="da-DK" sz="4200" b="1" dirty="0" err="1">
                <a:latin typeface="Garamond" panose="02020404030301010803" pitchFamily="18" charset="0"/>
              </a:rPr>
              <a:t>study</a:t>
            </a:r>
            <a:endParaRPr lang="da-DK" sz="42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200" dirty="0">
                <a:latin typeface="Garamond" panose="02020404030301010803" pitchFamily="18" charset="0"/>
              </a:rPr>
              <a:t>10,000 girls </a:t>
            </a:r>
            <a:r>
              <a:rPr lang="da-DK" sz="3200" dirty="0" err="1">
                <a:latin typeface="Garamond" panose="02020404030301010803" pitchFamily="18" charset="0"/>
              </a:rPr>
              <a:t>aged</a:t>
            </a:r>
            <a:r>
              <a:rPr lang="da-DK" sz="3200" dirty="0">
                <a:latin typeface="Garamond" panose="02020404030301010803" pitchFamily="18" charset="0"/>
              </a:rPr>
              <a:t> 20-25 </a:t>
            </a:r>
            <a:r>
              <a:rPr lang="da-DK" sz="3200" dirty="0" err="1">
                <a:latin typeface="Garamond" panose="02020404030301010803" pitchFamily="18" charset="0"/>
              </a:rPr>
              <a:t>years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using</a:t>
            </a:r>
            <a:r>
              <a:rPr lang="da-DK" sz="3200" dirty="0">
                <a:latin typeface="Garamond" panose="02020404030301010803" pitchFamily="18" charset="0"/>
              </a:rPr>
              <a:t> ‘the </a:t>
            </a:r>
            <a:r>
              <a:rPr lang="da-DK" sz="3200" dirty="0" err="1">
                <a:latin typeface="Garamond" panose="02020404030301010803" pitchFamily="18" charset="0"/>
              </a:rPr>
              <a:t>pill</a:t>
            </a:r>
            <a:r>
              <a:rPr lang="da-DK" sz="3200" dirty="0">
                <a:latin typeface="Garamond" panose="02020404030301010803" pitchFamily="18" charset="0"/>
              </a:rPr>
              <a:t>’ </a:t>
            </a:r>
            <a:br>
              <a:rPr lang="da-DK" sz="3200" dirty="0">
                <a:latin typeface="Garamond" panose="02020404030301010803" pitchFamily="18" charset="0"/>
              </a:rPr>
            </a:br>
            <a:r>
              <a:rPr lang="da-DK" sz="3200" dirty="0" err="1">
                <a:latin typeface="Garamond" panose="02020404030301010803" pitchFamily="18" charset="0"/>
              </a:rPr>
              <a:t>are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followed</a:t>
            </a:r>
            <a:r>
              <a:rPr lang="da-DK" sz="3200" dirty="0">
                <a:latin typeface="Garamond" panose="02020404030301010803" pitchFamily="18" charset="0"/>
              </a:rPr>
              <a:t> for </a:t>
            </a:r>
            <a:r>
              <a:rPr lang="da-DK" sz="3200" dirty="0" err="1">
                <a:latin typeface="Garamond" panose="02020404030301010803" pitchFamily="18" charset="0"/>
              </a:rPr>
              <a:t>three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years</a:t>
            </a:r>
            <a:r>
              <a:rPr lang="da-DK" sz="3200" dirty="0">
                <a:latin typeface="Garamond" panose="02020404030301010803" pitchFamily="18" charset="0"/>
              </a:rPr>
              <a:t>. </a:t>
            </a:r>
          </a:p>
          <a:p>
            <a:pPr marL="0" indent="0" algn="ctr">
              <a:buNone/>
            </a:pPr>
            <a:r>
              <a:rPr lang="da-DK" sz="3200" dirty="0" err="1">
                <a:latin typeface="Garamond" panose="02020404030301010803" pitchFamily="18" charset="0"/>
              </a:rPr>
              <a:t>Among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these</a:t>
            </a:r>
            <a:r>
              <a:rPr lang="da-DK" sz="3200" dirty="0">
                <a:latin typeface="Garamond" panose="02020404030301010803" pitchFamily="18" charset="0"/>
              </a:rPr>
              <a:t> girls, 200 incident cases </a:t>
            </a:r>
            <a:br>
              <a:rPr lang="da-DK" sz="3200" dirty="0">
                <a:latin typeface="Garamond" panose="02020404030301010803" pitchFamily="18" charset="0"/>
              </a:rPr>
            </a:br>
            <a:r>
              <a:rPr lang="da-DK" sz="3200" dirty="0">
                <a:latin typeface="Garamond" panose="02020404030301010803" pitchFamily="18" charset="0"/>
              </a:rPr>
              <a:t>of </a:t>
            </a:r>
            <a:r>
              <a:rPr lang="da-DK" sz="3200" dirty="0" err="1">
                <a:latin typeface="Garamond" panose="02020404030301010803" pitchFamily="18" charset="0"/>
              </a:rPr>
              <a:t>deep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vein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thrombosis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are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recorded</a:t>
            </a:r>
            <a:r>
              <a:rPr lang="da-DK" sz="3200" dirty="0">
                <a:latin typeface="Garamond" panose="020204040303010108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da-DK" sz="3200" dirty="0" err="1">
                <a:latin typeface="Garamond" panose="02020404030301010803" pitchFamily="18" charset="0"/>
              </a:rPr>
              <a:t>Among</a:t>
            </a:r>
            <a:r>
              <a:rPr lang="da-DK" sz="3200" dirty="0">
                <a:latin typeface="Garamond" panose="02020404030301010803" pitchFamily="18" charset="0"/>
              </a:rPr>
              <a:t> 20,000 girls NOT </a:t>
            </a:r>
            <a:r>
              <a:rPr lang="da-DK" sz="3200" dirty="0" err="1">
                <a:latin typeface="Garamond" panose="02020404030301010803" pitchFamily="18" charset="0"/>
              </a:rPr>
              <a:t>using</a:t>
            </a:r>
            <a:r>
              <a:rPr lang="da-DK" sz="3200" dirty="0">
                <a:latin typeface="Garamond" panose="02020404030301010803" pitchFamily="18" charset="0"/>
              </a:rPr>
              <a:t> ‘the </a:t>
            </a:r>
            <a:r>
              <a:rPr lang="da-DK" sz="3200" dirty="0" err="1">
                <a:latin typeface="Garamond" panose="02020404030301010803" pitchFamily="18" charset="0"/>
              </a:rPr>
              <a:t>pill</a:t>
            </a:r>
            <a:r>
              <a:rPr lang="da-DK" sz="3200" dirty="0">
                <a:latin typeface="Garamond" panose="02020404030301010803" pitchFamily="18" charset="0"/>
              </a:rPr>
              <a:t>’ (but same age and </a:t>
            </a:r>
            <a:r>
              <a:rPr lang="da-DK" sz="3200" dirty="0" err="1">
                <a:latin typeface="Garamond" panose="02020404030301010803" pitchFamily="18" charset="0"/>
              </a:rPr>
              <a:t>follow-up</a:t>
            </a:r>
            <a:r>
              <a:rPr lang="da-DK" sz="3200" dirty="0">
                <a:latin typeface="Garamond" panose="02020404030301010803" pitchFamily="18" charset="0"/>
              </a:rPr>
              <a:t>), 100 incident cases of </a:t>
            </a:r>
            <a:r>
              <a:rPr lang="da-DK" sz="3200" dirty="0" err="1">
                <a:latin typeface="Garamond" panose="02020404030301010803" pitchFamily="18" charset="0"/>
              </a:rPr>
              <a:t>deep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vein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thrombosis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are</a:t>
            </a:r>
            <a:r>
              <a:rPr lang="da-DK" sz="3200" dirty="0">
                <a:latin typeface="Garamond" panose="02020404030301010803" pitchFamily="18" charset="0"/>
              </a:rPr>
              <a:t> </a:t>
            </a:r>
            <a:r>
              <a:rPr lang="da-DK" sz="3200" dirty="0" err="1">
                <a:latin typeface="Garamond" panose="02020404030301010803" pitchFamily="18" charset="0"/>
              </a:rPr>
              <a:t>recorded</a:t>
            </a:r>
            <a:r>
              <a:rPr lang="da-DK" sz="3200" dirty="0">
                <a:latin typeface="Garamond" panose="02020404030301010803" pitchFamily="18" charset="0"/>
              </a:rPr>
              <a:t>.</a:t>
            </a: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a-DK" sz="3200" dirty="0" err="1">
                <a:latin typeface="Garamond" panose="02020404030301010803" pitchFamily="18" charset="0"/>
              </a:rPr>
              <a:t>What</a:t>
            </a:r>
            <a:r>
              <a:rPr lang="da-DK" sz="3200" dirty="0">
                <a:latin typeface="Garamond" panose="02020404030301010803" pitchFamily="18" charset="0"/>
              </a:rPr>
              <a:t> is the </a:t>
            </a:r>
            <a:r>
              <a:rPr lang="da-DK" sz="3200" dirty="0" err="1">
                <a:latin typeface="Garamond" panose="02020404030301010803" pitchFamily="18" charset="0"/>
              </a:rPr>
              <a:t>incidence</a:t>
            </a:r>
            <a:r>
              <a:rPr lang="da-DK" sz="3200" dirty="0">
                <a:latin typeface="Garamond" panose="02020404030301010803" pitchFamily="18" charset="0"/>
              </a:rPr>
              <a:t> rate ratio?</a:t>
            </a: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Case-</a:t>
            </a:r>
            <a:r>
              <a:rPr lang="da-DK" sz="4200" b="1" dirty="0" err="1">
                <a:latin typeface="Garamond" panose="02020404030301010803" pitchFamily="18" charset="0"/>
              </a:rPr>
              <a:t>control</a:t>
            </a:r>
            <a:r>
              <a:rPr lang="da-DK" sz="4200" b="1" dirty="0">
                <a:latin typeface="Garamond" panose="02020404030301010803" pitchFamily="18" charset="0"/>
              </a:rPr>
              <a:t> </a:t>
            </a:r>
            <a:r>
              <a:rPr lang="da-DK" sz="4200" b="1" dirty="0" err="1">
                <a:latin typeface="Garamond" panose="02020404030301010803" pitchFamily="18" charset="0"/>
              </a:rPr>
              <a:t>study</a:t>
            </a:r>
            <a:endParaRPr lang="da-DK" sz="42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altLang="da-DK" sz="3200" dirty="0">
                <a:latin typeface="Garamond" panose="02020404030301010803" pitchFamily="18" charset="0"/>
              </a:rPr>
              <a:t>300 girls </a:t>
            </a:r>
            <a:r>
              <a:rPr lang="da-DK" altLang="da-DK" sz="3200" dirty="0" err="1">
                <a:latin typeface="Garamond" panose="02020404030301010803" pitchFamily="18" charset="0"/>
              </a:rPr>
              <a:t>aged</a:t>
            </a:r>
            <a:r>
              <a:rPr lang="da-DK" altLang="da-DK" sz="3200" dirty="0">
                <a:latin typeface="Garamond" panose="02020404030301010803" pitchFamily="18" charset="0"/>
              </a:rPr>
              <a:t> 20-25 with incident </a:t>
            </a:r>
            <a:r>
              <a:rPr lang="da-DK" altLang="da-DK" sz="3200" dirty="0" err="1">
                <a:latin typeface="Garamond" panose="02020404030301010803" pitchFamily="18" charset="0"/>
              </a:rPr>
              <a:t>deep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vein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thrombosis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are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identified</a:t>
            </a:r>
            <a:r>
              <a:rPr lang="da-DK" altLang="da-DK" sz="3200" dirty="0">
                <a:latin typeface="Garamond" panose="02020404030301010803" pitchFamily="18" charset="0"/>
              </a:rPr>
              <a:t>. </a:t>
            </a:r>
            <a:r>
              <a:rPr lang="da-DK" altLang="da-DK" sz="3200" dirty="0" err="1">
                <a:latin typeface="Garamond" panose="02020404030301010803" pitchFamily="18" charset="0"/>
              </a:rPr>
              <a:t>Among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these</a:t>
            </a:r>
            <a:r>
              <a:rPr lang="da-DK" altLang="da-DK" sz="3200" dirty="0">
                <a:latin typeface="Garamond" panose="02020404030301010803" pitchFamily="18" charset="0"/>
              </a:rPr>
              <a:t> girls, 80% had </a:t>
            </a:r>
            <a:r>
              <a:rPr lang="da-DK" altLang="da-DK" sz="3200" dirty="0" err="1">
                <a:latin typeface="Garamond" panose="02020404030301010803" pitchFamily="18" charset="0"/>
              </a:rPr>
              <a:t>used</a:t>
            </a:r>
            <a:r>
              <a:rPr lang="da-DK" altLang="da-DK" sz="3200" dirty="0">
                <a:latin typeface="Garamond" panose="02020404030301010803" pitchFamily="18" charset="0"/>
              </a:rPr>
              <a:t> ‘the </a:t>
            </a:r>
            <a:r>
              <a:rPr lang="da-DK" altLang="da-DK" sz="3200" dirty="0" err="1">
                <a:latin typeface="Garamond" panose="02020404030301010803" pitchFamily="18" charset="0"/>
              </a:rPr>
              <a:t>pill</a:t>
            </a:r>
            <a:r>
              <a:rPr lang="da-DK" altLang="da-DK" sz="3200" dirty="0">
                <a:latin typeface="Garamond" panose="02020404030301010803" pitchFamily="18" charset="0"/>
              </a:rPr>
              <a:t>’</a:t>
            </a:r>
          </a:p>
          <a:p>
            <a:pPr marL="0" indent="0" algn="ctr">
              <a:buNone/>
            </a:pPr>
            <a:r>
              <a:rPr lang="da-DK" altLang="da-DK" sz="3200" dirty="0" err="1">
                <a:latin typeface="Garamond" panose="02020404030301010803" pitchFamily="18" charset="0"/>
              </a:rPr>
              <a:t>Another</a:t>
            </a:r>
            <a:r>
              <a:rPr lang="da-DK" altLang="da-DK" sz="3200" dirty="0">
                <a:latin typeface="Garamond" panose="02020404030301010803" pitchFamily="18" charset="0"/>
              </a:rPr>
              <a:t> 300 girls of the same age </a:t>
            </a:r>
            <a:r>
              <a:rPr lang="da-DK" altLang="da-DK" sz="3200" dirty="0" err="1">
                <a:latin typeface="Garamond" panose="02020404030301010803" pitchFamily="18" charset="0"/>
              </a:rPr>
              <a:t>that</a:t>
            </a:r>
            <a:r>
              <a:rPr lang="da-DK" altLang="da-DK" sz="3200" dirty="0">
                <a:latin typeface="Garamond" panose="02020404030301010803" pitchFamily="18" charset="0"/>
              </a:rPr>
              <a:t> have no </a:t>
            </a:r>
            <a:r>
              <a:rPr lang="da-DK" altLang="da-DK" sz="3200" dirty="0" err="1">
                <a:latin typeface="Garamond" panose="02020404030301010803" pitchFamily="18" charset="0"/>
              </a:rPr>
              <a:t>record</a:t>
            </a:r>
            <a:r>
              <a:rPr lang="da-DK" altLang="da-DK" sz="3200" dirty="0">
                <a:latin typeface="Garamond" panose="02020404030301010803" pitchFamily="18" charset="0"/>
              </a:rPr>
              <a:t> of </a:t>
            </a:r>
            <a:r>
              <a:rPr lang="da-DK" altLang="da-DK" sz="3200" dirty="0" err="1">
                <a:latin typeface="Garamond" panose="02020404030301010803" pitchFamily="18" charset="0"/>
              </a:rPr>
              <a:t>deep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vein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thrombosis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are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identified</a:t>
            </a:r>
            <a:r>
              <a:rPr lang="da-DK" altLang="da-DK" sz="3200" dirty="0">
                <a:latin typeface="Garamond" panose="02020404030301010803" pitchFamily="18" charset="0"/>
              </a:rPr>
              <a:t>. </a:t>
            </a:r>
            <a:r>
              <a:rPr lang="da-DK" altLang="da-DK" sz="3200" dirty="0" err="1">
                <a:latin typeface="Garamond" panose="02020404030301010803" pitchFamily="18" charset="0"/>
              </a:rPr>
              <a:t>Among</a:t>
            </a:r>
            <a:r>
              <a:rPr lang="da-DK" altLang="da-DK" sz="3200" dirty="0">
                <a:latin typeface="Garamond" panose="02020404030301010803" pitchFamily="18" charset="0"/>
              </a:rPr>
              <a:t> </a:t>
            </a:r>
            <a:r>
              <a:rPr lang="da-DK" altLang="da-DK" sz="3200" dirty="0" err="1">
                <a:latin typeface="Garamond" panose="02020404030301010803" pitchFamily="18" charset="0"/>
              </a:rPr>
              <a:t>these</a:t>
            </a:r>
            <a:r>
              <a:rPr lang="da-DK" altLang="da-DK" sz="3200" dirty="0">
                <a:latin typeface="Garamond" panose="02020404030301010803" pitchFamily="18" charset="0"/>
              </a:rPr>
              <a:t> girls, 50% have </a:t>
            </a:r>
            <a:r>
              <a:rPr lang="da-DK" altLang="da-DK" sz="3200" dirty="0" err="1">
                <a:latin typeface="Garamond" panose="02020404030301010803" pitchFamily="18" charset="0"/>
              </a:rPr>
              <a:t>used</a:t>
            </a:r>
            <a:r>
              <a:rPr lang="da-DK" altLang="da-DK" sz="3200" dirty="0">
                <a:latin typeface="Garamond" panose="02020404030301010803" pitchFamily="18" charset="0"/>
              </a:rPr>
              <a:t> ‘the </a:t>
            </a:r>
            <a:r>
              <a:rPr lang="da-DK" altLang="da-DK" sz="3200" dirty="0" err="1">
                <a:latin typeface="Garamond" panose="02020404030301010803" pitchFamily="18" charset="0"/>
              </a:rPr>
              <a:t>pill</a:t>
            </a:r>
            <a:r>
              <a:rPr lang="da-DK" altLang="da-DK" sz="3200" dirty="0">
                <a:latin typeface="Garamond" panose="02020404030301010803" pitchFamily="18" charset="0"/>
              </a:rPr>
              <a:t>’.</a:t>
            </a: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da-DK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b="1" dirty="0">
                <a:latin typeface="Garamond" panose="02020404030301010803" pitchFamily="18" charset="0"/>
              </a:rPr>
              <a:t>Odds ratio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767043"/>
              </p:ext>
            </p:extLst>
          </p:nvPr>
        </p:nvGraphicFramePr>
        <p:xfrm>
          <a:off x="14198" y="1696774"/>
          <a:ext cx="78867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67492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526335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09848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3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1" dirty="0">
                          <a:latin typeface="Garamond" panose="02020404030301010803" pitchFamily="18" charset="0"/>
                        </a:rPr>
                        <a:t>DVT</a:t>
                      </a:r>
                      <a:r>
                        <a:rPr lang="da-DK" sz="3600" b="1" baseline="0" dirty="0">
                          <a:latin typeface="Garamond" panose="020204040303010108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da-DK" sz="3600" b="1" baseline="0" dirty="0">
                          <a:latin typeface="Garamond" panose="02020404030301010803" pitchFamily="18" charset="0"/>
                        </a:rPr>
                        <a:t>Y</a:t>
                      </a:r>
                      <a:endParaRPr lang="da-DK" sz="3600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1" dirty="0">
                          <a:latin typeface="Garamond" panose="02020404030301010803" pitchFamily="18" charset="0"/>
                        </a:rPr>
                        <a:t>DVT</a:t>
                      </a:r>
                    </a:p>
                    <a:p>
                      <a:pPr algn="ctr"/>
                      <a:r>
                        <a:rPr lang="da-DK" sz="3600" b="1" dirty="0">
                          <a:latin typeface="Garamond" panose="02020404030301010803" pitchFamily="18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3600" b="1" dirty="0">
                          <a:latin typeface="Garamond" panose="02020404030301010803" pitchFamily="18" charset="0"/>
                        </a:rPr>
                        <a:t>The </a:t>
                      </a:r>
                      <a:r>
                        <a:rPr lang="da-DK" sz="3600" b="1" dirty="0" err="1">
                          <a:latin typeface="Garamond" panose="02020404030301010803" pitchFamily="18" charset="0"/>
                        </a:rPr>
                        <a:t>pill</a:t>
                      </a:r>
                      <a:r>
                        <a:rPr lang="da-DK" sz="3600" b="1" dirty="0">
                          <a:latin typeface="Garamond" panose="02020404030301010803" pitchFamily="18" charset="0"/>
                        </a:rPr>
                        <a:t>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15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3600" b="1" dirty="0">
                          <a:latin typeface="Garamond" panose="02020404030301010803" pitchFamily="18" charset="0"/>
                        </a:rPr>
                        <a:t>The </a:t>
                      </a:r>
                      <a:r>
                        <a:rPr lang="da-DK" sz="3600" b="1" dirty="0" err="1">
                          <a:latin typeface="Garamond" panose="02020404030301010803" pitchFamily="18" charset="0"/>
                        </a:rPr>
                        <a:t>pill</a:t>
                      </a:r>
                      <a:r>
                        <a:rPr lang="da-DK" sz="3600" b="1" dirty="0">
                          <a:latin typeface="Garamond" panose="02020404030301010803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3742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931214"/>
            <a:ext cx="4536504" cy="146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3061" y="4903392"/>
                <a:ext cx="3957878" cy="1454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200" b="0" i="1" smtClean="0"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da-DK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240</m:t>
                                  </m:r>
                                </m:num>
                                <m:den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150</m:t>
                                  </m:r>
                                </m:num>
                                <m:den>
                                  <m:r>
                                    <a:rPr lang="da-DK" sz="3200" b="0" i="1" smtClean="0">
                                      <a:latin typeface="Cambria Math" panose="02040503050406030204" pitchFamily="18" charset="0"/>
                                    </a:rPr>
                                    <m:t>150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a-DK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da-DK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61" y="4903392"/>
                <a:ext cx="3957878" cy="1454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4910B-0453-4B1D-B7C0-2F11EC0C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896"/>
            <a:ext cx="7886700" cy="1325563"/>
          </a:xfrm>
        </p:spPr>
        <p:txBody>
          <a:bodyPr/>
          <a:lstStyle/>
          <a:p>
            <a:pPr algn="ctr"/>
            <a:r>
              <a:rPr lang="da-DK" b="1" dirty="0">
                <a:latin typeface="Garamond" panose="02020404030301010803" pitchFamily="18" charset="0"/>
              </a:rPr>
              <a:t>The </a:t>
            </a:r>
            <a:r>
              <a:rPr lang="da-DK" b="1" dirty="0" err="1">
                <a:latin typeface="Garamond" panose="02020404030301010803" pitchFamily="18" charset="0"/>
              </a:rPr>
              <a:t>difficult</a:t>
            </a:r>
            <a:r>
              <a:rPr lang="da-DK" b="1" dirty="0">
                <a:latin typeface="Garamond" panose="02020404030301010803" pitchFamily="18" charset="0"/>
              </a:rPr>
              <a:t> part…</a:t>
            </a:r>
          </a:p>
        </p:txBody>
      </p:sp>
    </p:spTree>
    <p:extLst>
      <p:ext uri="{BB962C8B-B14F-4D97-AF65-F5344CB8AC3E}">
        <p14:creationId xmlns:p14="http://schemas.microsoft.com/office/powerpoint/2010/main" val="399250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3943</TotalTime>
  <Words>364</Words>
  <Application>Microsoft Office PowerPoint</Application>
  <PresentationFormat>On-screen Show (4:3)</PresentationFormat>
  <Paragraphs>78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AGaramond</vt:lpstr>
      <vt:lpstr>Arial</vt:lpstr>
      <vt:lpstr>Arial Rounded MT Bold</vt:lpstr>
      <vt:lpstr>Calibri</vt:lpstr>
      <vt:lpstr>Calibri Light</vt:lpstr>
      <vt:lpstr>Cambria Math</vt:lpstr>
      <vt:lpstr>Garamond</vt:lpstr>
      <vt:lpstr>Gill Sans</vt:lpstr>
      <vt:lpstr>Times</vt:lpstr>
      <vt:lpstr>ヒラギノ角ゴ ProN W3</vt:lpstr>
      <vt:lpstr>Office Theme</vt:lpstr>
      <vt:lpstr>Case-control studies </vt:lpstr>
      <vt:lpstr>PowerPoint Presentation</vt:lpstr>
      <vt:lpstr>PowerPoint Presentation</vt:lpstr>
      <vt:lpstr>PowerPoint Presentation</vt:lpstr>
      <vt:lpstr>PowerPoint Presentation</vt:lpstr>
      <vt:lpstr>Cohort study</vt:lpstr>
      <vt:lpstr>Case-control study</vt:lpstr>
      <vt:lpstr>Odds ratio</vt:lpstr>
      <vt:lpstr>The difficult part…</vt:lpstr>
      <vt:lpstr>Cohort design</vt:lpstr>
      <vt:lpstr>Case-control design</vt:lpstr>
      <vt:lpstr>Case-control design</vt:lpstr>
      <vt:lpstr>PowerPoint Presentation</vt:lpstr>
      <vt:lpstr>PowerPoint Presentation</vt:lpstr>
      <vt:lpstr>Evidence?!</vt:lpstr>
    </vt:vector>
  </TitlesOfParts>
  <Company>Syddansk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Case-control studier</dc:subject>
  <dc:creator>Jesper Hallas</dc:creator>
  <cp:lastModifiedBy>Anton Pottegård</cp:lastModifiedBy>
  <cp:revision>132</cp:revision>
  <cp:lastPrinted>2000-11-28T15:52:12Z</cp:lastPrinted>
  <dcterms:created xsi:type="dcterms:W3CDTF">2001-08-27T12:23:36Z</dcterms:created>
  <dcterms:modified xsi:type="dcterms:W3CDTF">2019-05-02T11:42:55Z</dcterms:modified>
</cp:coreProperties>
</file>